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24" autoAdjust="0"/>
    <p:restoredTop sz="98743" autoAdjust="0"/>
  </p:normalViewPr>
  <p:slideViewPr>
    <p:cSldViewPr snapToGrid="0" snapToObjects="1">
      <p:cViewPr varScale="1">
        <p:scale>
          <a:sx n="99" d="100"/>
          <a:sy n="99" d="100"/>
        </p:scale>
        <p:origin x="-9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1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6F45-89F8-7A4C-A28E-AB2B87CB6247}" type="datetimeFigureOut">
              <a:rPr lang="en-US" smtClean="0"/>
              <a:t>3/9/19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71589"/>
            <a:ext cx="9252151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“Because My Word Has No Place in You”</a:t>
            </a:r>
            <a:endParaRPr lang="en-US" sz="72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36570"/>
            <a:ext cx="9144000" cy="955326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John 8:31-37</a:t>
            </a:r>
            <a:endParaRPr lang="en-US" sz="4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My Word Has No Place in 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1308" y="0"/>
            <a:ext cx="1015893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39550" y="3698540"/>
            <a:ext cx="5051703" cy="1018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John 8:31-37</a:t>
            </a:r>
            <a:endParaRPr lang="en-US" sz="4800" b="1" i="1" dirty="0">
              <a:solidFill>
                <a:srgbClr val="FFFF66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686" y="1367759"/>
            <a:ext cx="9046314" cy="19924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“My Word Has No Place</a:t>
            </a:r>
          </a:p>
          <a:p>
            <a:r>
              <a:rPr lang="en-US" sz="66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in You”</a:t>
            </a:r>
            <a:endParaRPr lang="en-US" sz="66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287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8459"/>
            <a:ext cx="8229600" cy="925648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John 8:31-37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461" y="767613"/>
            <a:ext cx="880559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31 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Jesus said to those Jews who believed Him, “If you abide in My word, you are My 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disciples indeed. </a:t>
            </a:r>
            <a:r>
              <a:rPr lang="en-US" sz="30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32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you shall know the truth, and the truth shall make you free.”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33 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answered Him, “We are Abraham’s descendants, and have never been in bondage to anyone. How </a:t>
            </a:r>
            <a:r>
              <a:rPr lang="en-US" sz="30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can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You say, ‘You will be made free’?”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34 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Jesus answered them, “Most assuredly, I say to you, whoever commits sin is a slave of sin. 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35 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 a slave does not abide in the house forever, </a:t>
            </a:r>
            <a:r>
              <a:rPr lang="en-US" sz="30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a son 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abides forever. </a:t>
            </a:r>
            <a:r>
              <a:rPr lang="en-US" sz="30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36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if the Son makes you free, you shall be free indeed.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37 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know that you are Abraham’s descendants, but you seek to kill Me, because My word has no place in you.” </a:t>
            </a:r>
          </a:p>
        </p:txBody>
      </p:sp>
    </p:spTree>
    <p:extLst>
      <p:ext uri="{BB962C8B-B14F-4D97-AF65-F5344CB8AC3E}">
        <p14:creationId xmlns:p14="http://schemas.microsoft.com/office/powerpoint/2010/main" val="38128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8459"/>
            <a:ext cx="8229600" cy="925648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John 8:31-37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461" y="767613"/>
            <a:ext cx="885094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31 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Jesus said to those Jews who believed Him, “If you abide in My word, you are My 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disciples indeed. </a:t>
            </a:r>
            <a:r>
              <a:rPr lang="en-US" sz="30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32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you shall know the truth, and the truth shall make you free.”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33 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answered Him, “We are Abraham’s descendants, and have never been in bondage to anyone. How </a:t>
            </a:r>
            <a:r>
              <a:rPr lang="en-US" sz="30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can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You say, ‘You will be made free’?”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34 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Jesus answered them, “Most assuredly, I say to you, whoever commits sin is a slave of sin. 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35 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 a slave does not abide in the house forever, </a:t>
            </a:r>
            <a:r>
              <a:rPr lang="en-US" sz="30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a son 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abides forever. </a:t>
            </a:r>
            <a:r>
              <a:rPr lang="en-US" sz="30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36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if the Son makes you free, you shall be free indeed.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37 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know that you are Abraham’s descendants, but you seek to kill Me, </a:t>
            </a:r>
            <a:r>
              <a:rPr lang="en-US" sz="3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because My word has no place in you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.” </a:t>
            </a:r>
          </a:p>
        </p:txBody>
      </p:sp>
      <p:sp>
        <p:nvSpPr>
          <p:cNvPr id="3" name="Oval 2"/>
          <p:cNvSpPr/>
          <p:nvPr/>
        </p:nvSpPr>
        <p:spPr>
          <a:xfrm>
            <a:off x="293055" y="3098400"/>
            <a:ext cx="8850945" cy="2679697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My 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word has no place in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</a:t>
            </a:r>
            <a:r>
              <a:rPr lang="en-US" sz="54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1321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454"/>
            <a:ext cx="9144000" cy="995431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God’s Word Must Have Place </a:t>
            </a:r>
            <a:r>
              <a:rPr lang="en-US" b="1" i="1" u="sng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</a:t>
            </a:r>
            <a:r>
              <a:rPr lang="en-US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Us</a:t>
            </a:r>
            <a:endParaRPr lang="en-US" b="1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61" y="907189"/>
            <a:ext cx="8976540" cy="5959537"/>
          </a:xfrm>
        </p:spPr>
        <p:txBody>
          <a:bodyPr/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Colossians 3:16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Peace of God to which we are called is to rule in our hearts (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Col. 3:15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2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SzPct val="60000"/>
              <a:buFont typeface="Wingdings" charset="2"/>
              <a:buChar char="Ø"/>
            </a:pPr>
            <a:r>
              <a:rPr lang="en-US" sz="2600" dirty="0" smtClean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 are called to peace with God &amp; others through gospel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Word of Christ is to rule in us richly (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Col. 3:16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2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SzPct val="60000"/>
              <a:buFont typeface="Wingdings" charset="2"/>
              <a:buChar char="Ø"/>
            </a:pPr>
            <a:r>
              <a:rPr lang="en-US" sz="2600" dirty="0" smtClean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When we have gospel richly in us, we walk in wisdom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These statements are parallel emphasizing the need for and result of the word dwelling in us richly (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Col. 3:17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Peter 3:15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Sanctify Christ as Lord (Master, Ruler) in your heart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Leads to readiness to answer for reason of our hope</a:t>
            </a:r>
            <a:endParaRPr lang="en-US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Implication is the answer given in from God’s word</a:t>
            </a:r>
          </a:p>
        </p:txBody>
      </p:sp>
    </p:spTree>
    <p:extLst>
      <p:ext uri="{BB962C8B-B14F-4D97-AF65-F5344CB8AC3E}">
        <p14:creationId xmlns:p14="http://schemas.microsoft.com/office/powerpoint/2010/main" val="134648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11641" y="-18459"/>
            <a:ext cx="9363791" cy="82795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Reasons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God’s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Word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Fails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Us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595" y="781579"/>
            <a:ext cx="9018405" cy="607642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rgbClr val="800000"/>
              </a:buClr>
            </a:pPr>
            <a:r>
              <a:rPr lang="en-US" sz="37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Lack of studying it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Hosea 4:6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“My people are destroyed for lack of knowledge”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Deut. 17:19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King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to read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all the days of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his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life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Deut. 11:19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Acts 17:11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Must search Scriptures daily for truth (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6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Tim.</a:t>
            </a:r>
            <a:r>
              <a:rPr lang="en-US" sz="31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2:15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Psa. 1:1-2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Must meditate in word both day &amp; night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rgbClr val="800000"/>
              </a:buClr>
            </a:pPr>
            <a:r>
              <a:rPr lang="en-US" sz="37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Erroneous preconceived ideas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John 5:38-40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Jews failed to accept Christ due to such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Acts 13:27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Jews false ideas led to fulfillment of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rejection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John 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9:1-3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False concept of cause for blindness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rgbClr val="800000"/>
              </a:buClr>
            </a:pPr>
            <a:r>
              <a:rPr lang="en-US" sz="37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False concepts of inheriting truth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John 8:37-44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Thought secure as lineage of Abraham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Rom. 2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:17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-24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Had security in being recipients of law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Rev. 3:1-3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Church at Sardis confident in past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faithfulness</a:t>
            </a:r>
            <a:endParaRPr lang="en-US" sz="3200" dirty="0" smtClean="0">
              <a:solidFill>
                <a:srgbClr val="0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587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11641" y="-18459"/>
            <a:ext cx="9363791" cy="93960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Reasons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God’s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Word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Fails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Us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595" y="809493"/>
            <a:ext cx="9018405" cy="60485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Thinking human law is just as good as divine law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Rom. 10:1-3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Jews ignorant of God’s will &amp; made their own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Matt. 15:8-9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Condemn teaching man-made law for doctrine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Mark 7:8-9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Reject the law of God when we do so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Titus 1:10-14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Commandments of men turn from truth</a:t>
            </a: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Failure to make application to our lives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Psa.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119:9-11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If word is in heart, it is applied to conduct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Heb.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4:12-13</a:t>
            </a:r>
            <a:r>
              <a:rPr lang="en-US" sz="19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If word is within, judges thoughts &amp; intents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en-US" sz="26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Pet.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1:22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Word must be obeyed for our soul to be purified</a:t>
            </a: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Lack of true desire to know God’s word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119:47,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72,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97,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103,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140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Must have a love for the truth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Jer. 15:16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Prophet ate God’s word &amp; heart made to rejoice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Isa. 2:2-3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Sign of messianic kingdom is desire for word</a:t>
            </a:r>
          </a:p>
        </p:txBody>
      </p:sp>
    </p:spTree>
    <p:extLst>
      <p:ext uri="{BB962C8B-B14F-4D97-AF65-F5344CB8AC3E}">
        <p14:creationId xmlns:p14="http://schemas.microsoft.com/office/powerpoint/2010/main" val="1241708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71589"/>
            <a:ext cx="9252151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“Because My Word Has No Place in You”</a:t>
            </a:r>
            <a:endParaRPr lang="en-US" sz="72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36570"/>
            <a:ext cx="9144000" cy="955326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John 8:31-37</a:t>
            </a:r>
            <a:endParaRPr lang="en-US" sz="4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My Word Has No Place in 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1308" y="0"/>
            <a:ext cx="1015893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39550" y="3698540"/>
            <a:ext cx="5051703" cy="1018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i="1" dirty="0">
              <a:solidFill>
                <a:srgbClr val="FFFF66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686" y="1367759"/>
            <a:ext cx="9046314" cy="19924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Does God’s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Word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Have A Place in You?</a:t>
            </a:r>
            <a:endParaRPr lang="en-US" sz="66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074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567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“Because My Word Has No Place in You”</vt:lpstr>
      <vt:lpstr>John 8:31-37</vt:lpstr>
      <vt:lpstr>John 8:31-37</vt:lpstr>
      <vt:lpstr>God’s Word Must Have Place in Us</vt:lpstr>
      <vt:lpstr>Reasons God’s Word Fails to Be in Us</vt:lpstr>
      <vt:lpstr>Reasons God’s Word Fails to Be in Us</vt:lpstr>
      <vt:lpstr>“Because My Word Has No Place in You”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 Osborne</dc:creator>
  <cp:lastModifiedBy>Harry Osborne</cp:lastModifiedBy>
  <cp:revision>26</cp:revision>
  <dcterms:created xsi:type="dcterms:W3CDTF">2019-02-16T18:44:20Z</dcterms:created>
  <dcterms:modified xsi:type="dcterms:W3CDTF">2019-03-10T11:54:13Z</dcterms:modified>
</cp:coreProperties>
</file>