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0" r:id="rId4"/>
    <p:sldId id="258" r:id="rId5"/>
    <p:sldId id="261" r:id="rId6"/>
    <p:sldId id="259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689" autoAdjust="0"/>
    <p:restoredTop sz="98743" autoAdjust="0"/>
  </p:normalViewPr>
  <p:slideViewPr>
    <p:cSldViewPr snapToGrid="0" snapToObjects="1">
      <p:cViewPr varScale="1">
        <p:scale>
          <a:sx n="85" d="100"/>
          <a:sy n="85" d="100"/>
        </p:scale>
        <p:origin x="-768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96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3/10/19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26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3/10/19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012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3/10/19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944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3/10/19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46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3/10/19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671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3/10/19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458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3/10/19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823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3/10/19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311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3/10/19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656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3/10/19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44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46F45-89F8-7A4C-A28E-AB2B87CB6247}" type="datetimeFigureOut">
              <a:rPr lang="en-US" smtClean="0"/>
              <a:t>3/10/19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65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40000"/>
                <a:lumOff val="60000"/>
              </a:schemeClr>
            </a:gs>
            <a:gs pos="100000">
              <a:schemeClr val="accent5">
                <a:lumMod val="50000"/>
              </a:schemeClr>
            </a:gs>
            <a:gs pos="50000">
              <a:schemeClr val="accent5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446F45-89F8-7A4C-A28E-AB2B87CB6247}" type="datetimeFigureOut">
              <a:rPr lang="en-US" smtClean="0"/>
              <a:t>3/10/19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2116AC-5656-7E4D-B285-66B63259CC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97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71589"/>
            <a:ext cx="9252151" cy="1470025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“Because My Word Has No Place in You”</a:t>
            </a:r>
            <a:endParaRPr lang="en-US" sz="72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936570"/>
            <a:ext cx="9144000" cy="955326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John 8:31-37</a:t>
            </a:r>
            <a:endParaRPr lang="en-US" sz="4800" b="1" i="1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pic>
        <p:nvPicPr>
          <p:cNvPr id="4" name="Picture 3" descr="My Word Has No Place in Yo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1308" y="0"/>
            <a:ext cx="10158931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39550" y="3698540"/>
            <a:ext cx="5051703" cy="101884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i="1" dirty="0" smtClean="0">
                <a:solidFill>
                  <a:srgbClr val="FFFF66"/>
                </a:solidFill>
                <a:latin typeface="Times New Roman"/>
                <a:cs typeface="Times New Roman"/>
              </a:rPr>
              <a:t>John 8:31-37</a:t>
            </a:r>
            <a:endParaRPr lang="en-US" sz="4800" b="1" i="1" dirty="0">
              <a:solidFill>
                <a:srgbClr val="FFFF66"/>
              </a:solidFill>
              <a:latin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686" y="1367759"/>
            <a:ext cx="9046314" cy="199241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6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“My Word Has No Place</a:t>
            </a:r>
          </a:p>
          <a:p>
            <a:r>
              <a:rPr lang="en-US" sz="6600" b="1" dirty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 in You”</a:t>
            </a:r>
            <a:endParaRPr lang="en-US" sz="66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228775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18459"/>
            <a:ext cx="8229600" cy="925648"/>
          </a:xfrm>
        </p:spPr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John 8:31-37</a:t>
            </a:r>
            <a:endParaRPr lang="en-US" b="1" dirty="0">
              <a:solidFill>
                <a:srgbClr val="8000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7461" y="767613"/>
            <a:ext cx="8805592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31 </a:t>
            </a:r>
            <a:r>
              <a:rPr lang="en-US" sz="3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Then Jesus said to those Jews who believed Him, “If you abide in My word, you are My </a:t>
            </a:r>
            <a:r>
              <a:rPr lang="en-US" sz="30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disciples indeed. </a:t>
            </a:r>
            <a:r>
              <a:rPr lang="en-US" sz="3000" b="1" baseline="300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32</a:t>
            </a:r>
            <a:r>
              <a:rPr lang="en-US" sz="30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you shall know the truth, and the truth shall make you free.” </a:t>
            </a:r>
            <a:r>
              <a:rPr lang="en-US" sz="30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33 </a:t>
            </a:r>
            <a:r>
              <a:rPr lang="en-US" sz="3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They answered Him, “We are Abraham’s descendants, and have never been in bondage to anyone. How </a:t>
            </a:r>
            <a:r>
              <a:rPr lang="en-US" sz="3000" i="1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can</a:t>
            </a:r>
            <a:r>
              <a:rPr lang="en-US" sz="3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You say, ‘You will be made free’?” </a:t>
            </a:r>
            <a:r>
              <a:rPr lang="en-US" sz="30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34 </a:t>
            </a:r>
            <a:r>
              <a:rPr lang="en-US" sz="3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Jesus answered them, “Most assuredly, I say to you, whoever commits sin is a slave of sin. </a:t>
            </a:r>
            <a:r>
              <a:rPr lang="en-US" sz="30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35 </a:t>
            </a:r>
            <a:r>
              <a:rPr lang="en-US" sz="3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 a slave does not abide in the house forever, </a:t>
            </a:r>
            <a:r>
              <a:rPr lang="en-US" sz="3000" i="1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but</a:t>
            </a:r>
            <a:r>
              <a:rPr lang="en-US" sz="3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a son </a:t>
            </a:r>
            <a:r>
              <a:rPr lang="en-US" sz="30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abides forever. </a:t>
            </a:r>
            <a:r>
              <a:rPr lang="en-US" sz="3000" b="1" baseline="300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36</a:t>
            </a:r>
            <a:r>
              <a:rPr lang="en-US" sz="30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Therefore if the Son makes you free, you shall be free indeed. </a:t>
            </a:r>
            <a:r>
              <a:rPr lang="en-US" sz="30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37 </a:t>
            </a:r>
            <a:r>
              <a:rPr lang="en-US" sz="3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 know that you are Abraham’s descendants, but you seek to kill Me, because My word has no place in you.” </a:t>
            </a:r>
          </a:p>
        </p:txBody>
      </p:sp>
    </p:spTree>
    <p:extLst>
      <p:ext uri="{BB962C8B-B14F-4D97-AF65-F5344CB8AC3E}">
        <p14:creationId xmlns:p14="http://schemas.microsoft.com/office/powerpoint/2010/main" val="3812879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18459"/>
            <a:ext cx="8229600" cy="925648"/>
          </a:xfrm>
        </p:spPr>
        <p:txBody>
          <a:bodyPr/>
          <a:lstStyle/>
          <a:p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John 8:31-37</a:t>
            </a:r>
            <a:endParaRPr lang="en-US" b="1" dirty="0">
              <a:solidFill>
                <a:srgbClr val="8000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7461" y="767613"/>
            <a:ext cx="8850944" cy="60939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31 </a:t>
            </a:r>
            <a:r>
              <a:rPr lang="en-US" sz="3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Then Jesus said to those Jews who believed Him, “If you abide in My word, you are My </a:t>
            </a:r>
            <a:r>
              <a:rPr lang="en-US" sz="30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disciples indeed. </a:t>
            </a:r>
            <a:r>
              <a:rPr lang="en-US" sz="3000" b="1" baseline="300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32</a:t>
            </a:r>
            <a:r>
              <a:rPr lang="en-US" sz="30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 you shall know the truth, and the truth shall make you free.” </a:t>
            </a:r>
            <a:r>
              <a:rPr lang="en-US" sz="30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33 </a:t>
            </a:r>
            <a:r>
              <a:rPr lang="en-US" sz="3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They answered Him, “We are Abraham’s descendants, and have never been in bondage to anyone. How </a:t>
            </a:r>
            <a:r>
              <a:rPr lang="en-US" sz="3000" i="1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can</a:t>
            </a:r>
            <a:r>
              <a:rPr lang="en-US" sz="3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You say, ‘You will be made free’?” </a:t>
            </a:r>
            <a:r>
              <a:rPr lang="en-US" sz="30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34 </a:t>
            </a:r>
            <a:r>
              <a:rPr lang="en-US" sz="3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Jesus answered them, “Most assuredly, I say to you, whoever commits sin is a slave of sin. </a:t>
            </a:r>
            <a:r>
              <a:rPr lang="en-US" sz="30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35 </a:t>
            </a:r>
            <a:r>
              <a:rPr lang="en-US" sz="3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And a slave does not abide in the house forever, </a:t>
            </a:r>
            <a:r>
              <a:rPr lang="en-US" sz="3000" i="1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but</a:t>
            </a:r>
            <a:r>
              <a:rPr lang="en-US" sz="3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a son </a:t>
            </a:r>
            <a:r>
              <a:rPr lang="en-US" sz="30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abides forever. </a:t>
            </a:r>
            <a:r>
              <a:rPr lang="en-US" sz="3000" b="1" baseline="30000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36</a:t>
            </a:r>
            <a:r>
              <a:rPr lang="en-US" sz="30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 </a:t>
            </a:r>
            <a:r>
              <a:rPr lang="en-US" sz="3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Therefore if the Son makes you free, you shall be free indeed. </a:t>
            </a:r>
            <a:r>
              <a:rPr lang="en-US" sz="3000" b="1" baseline="30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37 </a:t>
            </a:r>
            <a:r>
              <a:rPr lang="en-US" sz="3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 know that you are Abraham’s descendants, but you seek to kill Me, </a:t>
            </a:r>
            <a:r>
              <a:rPr lang="en-US" sz="3000" b="1" dirty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because My word has no place in you</a:t>
            </a:r>
            <a:r>
              <a:rPr lang="en-US" sz="3000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.” </a:t>
            </a:r>
          </a:p>
        </p:txBody>
      </p:sp>
      <p:sp>
        <p:nvSpPr>
          <p:cNvPr id="3" name="Oval 2"/>
          <p:cNvSpPr/>
          <p:nvPr/>
        </p:nvSpPr>
        <p:spPr>
          <a:xfrm>
            <a:off x="293055" y="3098400"/>
            <a:ext cx="8850945" cy="2679697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“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My </a:t>
            </a:r>
            <a:r>
              <a:rPr lang="en-US" sz="5400" b="1" dirty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word has no place in </a:t>
            </a:r>
            <a:r>
              <a:rPr lang="en-US" sz="5400" b="1" dirty="0" smtClean="0">
                <a:solidFill>
                  <a:srgbClr val="FFFF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you</a:t>
            </a:r>
            <a:r>
              <a:rPr lang="en-US" sz="5400" b="1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”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38132147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9454"/>
            <a:ext cx="9144000" cy="995431"/>
          </a:xfrm>
        </p:spPr>
        <p:txBody>
          <a:bodyPr/>
          <a:lstStyle/>
          <a:p>
            <a:r>
              <a:rPr lang="en-US" b="1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God’s Word Must Have Place </a:t>
            </a:r>
            <a:r>
              <a:rPr lang="en-US" b="1" i="1" u="sng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in</a:t>
            </a:r>
            <a:r>
              <a:rPr lang="en-US" b="1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Us</a:t>
            </a:r>
            <a:endParaRPr lang="en-US" b="1" dirty="0"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67461" y="907189"/>
            <a:ext cx="8976540" cy="5959537"/>
          </a:xfrm>
        </p:spPr>
        <p:txBody>
          <a:bodyPr/>
          <a:lstStyle/>
          <a:p>
            <a:pPr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Colossians 3:16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Peace of God to which we are called is to rule in our hearts (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Col. 3:15</a:t>
            </a: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)</a:t>
            </a:r>
          </a:p>
          <a:p>
            <a:pPr lvl="2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  <a:buSzPct val="60000"/>
              <a:buFont typeface="Wingdings" charset="2"/>
              <a:buChar char="Ø"/>
            </a:pPr>
            <a:r>
              <a:rPr lang="en-US" sz="2600" dirty="0" smtClean="0">
                <a:solidFill>
                  <a:srgbClr val="00009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We are called to peace with God &amp; others through gospel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Word of Christ is to rule in us richly (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Col. 3:16</a:t>
            </a: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)</a:t>
            </a:r>
          </a:p>
          <a:p>
            <a:pPr lvl="2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chemeClr val="accent2">
                  <a:lumMod val="50000"/>
                </a:schemeClr>
              </a:buClr>
              <a:buSzPct val="60000"/>
              <a:buFont typeface="Wingdings" charset="2"/>
              <a:buChar char="Ø"/>
            </a:pPr>
            <a:r>
              <a:rPr lang="en-US" sz="2600" dirty="0" smtClean="0">
                <a:solidFill>
                  <a:srgbClr val="00009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When we have gospel richly in us, we walk in wisdom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These statements are parallel emphasizing the need for and result of the word dwelling in us richly (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Col. 3:17</a:t>
            </a: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)</a:t>
            </a:r>
          </a:p>
          <a:p>
            <a:pPr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 Peter 3:15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Sanctify Christ as Lord (Master, Ruler) in your heart</a:t>
            </a: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Leads to readiness to answer for reason of our hope</a:t>
            </a:r>
            <a:endParaRPr lang="en-US" dirty="0"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  <a:p>
            <a:pPr lvl="1">
              <a:lnSpc>
                <a:spcPct val="97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Implication is the answer given in from God’s word</a:t>
            </a:r>
          </a:p>
        </p:txBody>
      </p:sp>
    </p:spTree>
    <p:extLst>
      <p:ext uri="{BB962C8B-B14F-4D97-AF65-F5344CB8AC3E}">
        <p14:creationId xmlns:p14="http://schemas.microsoft.com/office/powerpoint/2010/main" val="13464837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11641" y="-18459"/>
            <a:ext cx="9363791" cy="93960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Reasons</a:t>
            </a:r>
            <a:r>
              <a:rPr lang="en-US" sz="36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God’s</a:t>
            </a:r>
            <a:r>
              <a:rPr lang="en-US" sz="36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Word</a:t>
            </a:r>
            <a:r>
              <a:rPr lang="en-US" sz="36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Fails</a:t>
            </a:r>
            <a:r>
              <a:rPr lang="en-US" sz="36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to</a:t>
            </a:r>
            <a:r>
              <a:rPr lang="en-US" sz="36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Be</a:t>
            </a:r>
            <a:r>
              <a:rPr lang="en-US" sz="36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in</a:t>
            </a:r>
            <a:r>
              <a:rPr lang="en-US" sz="36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Us</a:t>
            </a:r>
            <a:endParaRPr lang="en-US" b="1" dirty="0">
              <a:solidFill>
                <a:srgbClr val="8000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5595" y="795536"/>
            <a:ext cx="9018405" cy="6076421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Clr>
                <a:srgbClr val="800000"/>
              </a:buClr>
            </a:pPr>
            <a:r>
              <a:rPr lang="en-US" sz="3700" b="1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Lack of studying it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Clr>
                <a:schemeClr val="tx1"/>
              </a:buClr>
            </a:pPr>
            <a:r>
              <a:rPr lang="en-US" sz="3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Hosea 4:6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“My people are destroyed for lack of knowledge”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Clr>
                <a:schemeClr val="tx1"/>
              </a:buClr>
            </a:pPr>
            <a:r>
              <a:rPr lang="en-US" sz="3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Deut. 17:19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Must read all the days of our lives (</a:t>
            </a:r>
            <a:r>
              <a:rPr lang="en-US" sz="3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Deut. 11:19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Clr>
                <a:schemeClr val="tx1"/>
              </a:buClr>
            </a:pPr>
            <a:r>
              <a:rPr lang="en-US" sz="3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Acts 17:11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Must search Scriptures daily for truth (</a:t>
            </a:r>
            <a:r>
              <a:rPr lang="en-US" sz="3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</a:t>
            </a:r>
            <a:r>
              <a:rPr lang="en-US" sz="26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Tim.</a:t>
            </a:r>
            <a:r>
              <a:rPr lang="en-US" sz="31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2:15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)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Clr>
                <a:schemeClr val="tx1"/>
              </a:buClr>
            </a:pPr>
            <a:r>
              <a:rPr lang="en-US" sz="3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Psa. 1:1-2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Must meditate in word both day &amp; night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Clr>
                <a:srgbClr val="800000"/>
              </a:buClr>
            </a:pPr>
            <a:r>
              <a:rPr lang="en-US" sz="3700" b="1" dirty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E</a:t>
            </a:r>
            <a:r>
              <a:rPr lang="en-US" sz="3700" b="1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rroneous preconceived ideas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Clr>
                <a:schemeClr val="tx1"/>
              </a:buClr>
            </a:pPr>
            <a:r>
              <a:rPr lang="en-US" sz="3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John 5:38-40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Jews failed to accept Christ due to such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Clr>
                <a:schemeClr val="tx1"/>
              </a:buClr>
            </a:pPr>
            <a:r>
              <a:rPr lang="en-US" sz="3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Acts 13:27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Jews false ideas led to fulfillment of rejection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Clr>
                <a:schemeClr val="tx1"/>
              </a:buClr>
            </a:pPr>
            <a:r>
              <a:rPr lang="en-US" sz="3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John 9:1-3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False concept of cause for blindness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Clr>
                <a:srgbClr val="800000"/>
              </a:buClr>
            </a:pPr>
            <a:r>
              <a:rPr lang="en-US" sz="3700" b="1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False concepts of inheriting truth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Clr>
                <a:schemeClr val="tx1"/>
              </a:buClr>
            </a:pPr>
            <a:r>
              <a:rPr lang="en-US" sz="3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John 8:37-44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Thought secure as lineage of Abraham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Clr>
                <a:schemeClr val="tx1"/>
              </a:buClr>
            </a:pPr>
            <a:r>
              <a:rPr lang="en-US" sz="3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Rom. 2:13,</a:t>
            </a:r>
            <a:r>
              <a:rPr lang="en-US" sz="18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17-24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Had security in being recipients of law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500"/>
              </a:spcAft>
              <a:buClr>
                <a:schemeClr val="tx1"/>
              </a:buClr>
            </a:pPr>
            <a:r>
              <a:rPr lang="en-US" sz="3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Rev. 3:1-3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Church at Sardis confident in past faithfulness</a:t>
            </a:r>
          </a:p>
        </p:txBody>
      </p:sp>
    </p:spTree>
    <p:extLst>
      <p:ext uri="{BB962C8B-B14F-4D97-AF65-F5344CB8AC3E}">
        <p14:creationId xmlns:p14="http://schemas.microsoft.com/office/powerpoint/2010/main" val="35358766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111641" y="-18459"/>
            <a:ext cx="9363791" cy="939605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Reasons</a:t>
            </a:r>
            <a:r>
              <a:rPr lang="en-US" sz="36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God’s</a:t>
            </a:r>
            <a:r>
              <a:rPr lang="en-US" sz="36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Word</a:t>
            </a:r>
            <a:r>
              <a:rPr lang="en-US" sz="36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Fails</a:t>
            </a:r>
            <a:r>
              <a:rPr lang="en-US" sz="36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to</a:t>
            </a:r>
            <a:r>
              <a:rPr lang="en-US" sz="36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Be</a:t>
            </a:r>
            <a:r>
              <a:rPr lang="en-US" sz="36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in</a:t>
            </a:r>
            <a:r>
              <a:rPr lang="en-US" sz="3600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Us</a:t>
            </a:r>
            <a:endParaRPr lang="en-US" b="1" dirty="0">
              <a:solidFill>
                <a:srgbClr val="800000"/>
              </a:solidFill>
              <a:effectLst>
                <a:outerShdw blurRad="50800" dist="38100" dir="2700000" algn="tl" rotWithShape="0">
                  <a:schemeClr val="tx1">
                    <a:alpha val="43000"/>
                  </a:scheme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5595" y="809493"/>
            <a:ext cx="9018405" cy="604850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b="1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Thinking human law is just as good as divine law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Rom. 10:1-3</a:t>
            </a: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Jews ignorant of God’s will &amp; made their own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Matt. 15:8-9</a:t>
            </a: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Condemn teaching man-made law for doctrine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Mark 7:8-9</a:t>
            </a: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Reject the law of God when we do so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Titus 1:10-14</a:t>
            </a:r>
            <a:r>
              <a:rPr lang="en-US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Commandments of men turn from truth</a:t>
            </a:r>
          </a:p>
          <a:p>
            <a:pPr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b="1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Failure to make application to our lives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Psa.</a:t>
            </a:r>
            <a:r>
              <a:rPr lang="en-US" sz="2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119:9-11</a:t>
            </a:r>
            <a:r>
              <a:rPr lang="en-US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If word is in heart, it is applied to conduct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Heb.</a:t>
            </a:r>
            <a:r>
              <a:rPr lang="en-US" sz="2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4:12-13</a:t>
            </a:r>
            <a:r>
              <a:rPr lang="en-US" sz="1900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</a:t>
            </a:r>
            <a:r>
              <a:rPr lang="en-US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If word is within, judges thoughts &amp; intents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</a:t>
            </a:r>
            <a:r>
              <a:rPr lang="en-US" sz="26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Pet.</a:t>
            </a:r>
            <a:r>
              <a:rPr lang="en-US" sz="2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1:22</a:t>
            </a:r>
            <a:r>
              <a:rPr lang="en-US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Word must be obeyed for our soul to be purified</a:t>
            </a:r>
          </a:p>
          <a:p>
            <a:pPr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rgbClr val="800000"/>
              </a:buClr>
            </a:pPr>
            <a:r>
              <a:rPr lang="en-US" b="1" dirty="0" smtClean="0"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Lack of true desire to know God’s word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Psa</a:t>
            </a:r>
            <a:r>
              <a:rPr lang="en-US" sz="2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. 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119:47,</a:t>
            </a:r>
            <a:r>
              <a:rPr lang="en-US" sz="2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72,</a:t>
            </a:r>
            <a:r>
              <a:rPr lang="en-US" sz="2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97,</a:t>
            </a:r>
            <a:r>
              <a:rPr lang="en-US" sz="2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103,</a:t>
            </a:r>
            <a:r>
              <a:rPr lang="en-US" sz="2200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140</a:t>
            </a:r>
            <a:r>
              <a:rPr lang="en-US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Must have a love for the truth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Jer. 15:16</a:t>
            </a:r>
            <a:r>
              <a:rPr lang="en-US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Prophet ate God’s word &amp; heart made to rejoice</a:t>
            </a:r>
          </a:p>
          <a:p>
            <a:pPr lvl="1">
              <a:lnSpc>
                <a:spcPct val="103000"/>
              </a:lnSpc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</a:pPr>
            <a:r>
              <a:rPr lang="en-US" b="1" i="1" dirty="0" smtClean="0">
                <a:solidFill>
                  <a:srgbClr val="8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Isa. 2:2-3</a:t>
            </a:r>
            <a:r>
              <a:rPr lang="en-US" dirty="0" smtClean="0">
                <a:solidFill>
                  <a:srgbClr val="000000"/>
                </a:solidFill>
                <a:effectLst>
                  <a:outerShdw blurRad="50800" dist="38100" dir="2700000" algn="tl" rotWithShape="0">
                    <a:schemeClr val="tx1">
                      <a:alpha val="43000"/>
                    </a:schemeClr>
                  </a:outerShdw>
                </a:effectLst>
                <a:latin typeface="Times New Roman"/>
                <a:cs typeface="Times New Roman"/>
              </a:rPr>
              <a:t>  Sign of messianic kingdom is desire for word</a:t>
            </a:r>
          </a:p>
        </p:txBody>
      </p:sp>
    </p:spTree>
    <p:extLst>
      <p:ext uri="{BB962C8B-B14F-4D97-AF65-F5344CB8AC3E}">
        <p14:creationId xmlns:p14="http://schemas.microsoft.com/office/powerpoint/2010/main" val="1830986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71589"/>
            <a:ext cx="9252151" cy="1470025"/>
          </a:xfrm>
        </p:spPr>
        <p:txBody>
          <a:bodyPr>
            <a:noAutofit/>
          </a:bodyPr>
          <a:lstStyle/>
          <a:p>
            <a:r>
              <a:rPr lang="en-US" sz="72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“Because My Word Has No Place in You”</a:t>
            </a:r>
            <a:endParaRPr lang="en-US" sz="72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936570"/>
            <a:ext cx="9144000" cy="955326"/>
          </a:xfrm>
        </p:spPr>
        <p:txBody>
          <a:bodyPr>
            <a:normAutofit/>
          </a:bodyPr>
          <a:lstStyle/>
          <a:p>
            <a:r>
              <a:rPr lang="en-US" sz="4800" b="1" i="1" dirty="0" smtClean="0">
                <a:solidFill>
                  <a:srgbClr val="800000"/>
                </a:solidFill>
                <a:latin typeface="Times New Roman"/>
                <a:cs typeface="Times New Roman"/>
              </a:rPr>
              <a:t>John 8:31-37</a:t>
            </a:r>
            <a:endParaRPr lang="en-US" sz="4800" b="1" i="1" dirty="0">
              <a:solidFill>
                <a:srgbClr val="800000"/>
              </a:solidFill>
              <a:latin typeface="Times New Roman"/>
              <a:cs typeface="Times New Roman"/>
            </a:endParaRPr>
          </a:p>
        </p:txBody>
      </p:sp>
      <p:pic>
        <p:nvPicPr>
          <p:cNvPr id="4" name="Picture 3" descr="My Word Has No Place in Yo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81308" y="0"/>
            <a:ext cx="10158931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-139550" y="3698540"/>
            <a:ext cx="5051703" cy="101884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800" b="1" i="1" dirty="0">
              <a:solidFill>
                <a:srgbClr val="FFFF66"/>
              </a:solidFill>
              <a:latin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7686" y="1367759"/>
            <a:ext cx="9046314" cy="199241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6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Does God’s</a:t>
            </a:r>
            <a:r>
              <a:rPr lang="en-US" sz="66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 </a:t>
            </a:r>
            <a:r>
              <a:rPr lang="en-US" sz="66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Word </a:t>
            </a:r>
            <a:r>
              <a:rPr lang="en-US" sz="6600" b="1" dirty="0" smtClean="0">
                <a:solidFill>
                  <a:schemeClr val="bg1"/>
                </a:solidFill>
                <a:latin typeface="Times New Roman"/>
                <a:cs typeface="Times New Roman"/>
              </a:rPr>
              <a:t>Have A Place in You?</a:t>
            </a:r>
            <a:endParaRPr lang="en-US" sz="6600" b="1" dirty="0">
              <a:solidFill>
                <a:schemeClr val="bg1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356454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597</TotalTime>
  <Words>568</Words>
  <Application>Microsoft Macintosh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“Because My Word Has No Place in You”</vt:lpstr>
      <vt:lpstr>John 8:31-37</vt:lpstr>
      <vt:lpstr>John 8:31-37</vt:lpstr>
      <vt:lpstr>God’s Word Must Have Place in Us</vt:lpstr>
      <vt:lpstr>Reasons God’s Word Fails to Be in Us</vt:lpstr>
      <vt:lpstr>Reasons God’s Word Fails to Be in Us</vt:lpstr>
      <vt:lpstr>“Because My Word Has No Place in You”</vt:lpstr>
    </vt:vector>
  </TitlesOfParts>
  <Company>Self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Harry Osborne</dc:creator>
  <cp:lastModifiedBy>Harry Osborne</cp:lastModifiedBy>
  <cp:revision>29</cp:revision>
  <dcterms:created xsi:type="dcterms:W3CDTF">2019-02-16T18:44:20Z</dcterms:created>
  <dcterms:modified xsi:type="dcterms:W3CDTF">2019-03-10T11:54:52Z</dcterms:modified>
</cp:coreProperties>
</file>