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 autoAdjust="0"/>
    <p:restoredTop sz="98743" autoAdjust="0"/>
  </p:normalViewPr>
  <p:slideViewPr>
    <p:cSldViewPr snapToGrid="0" snapToObjects="1">
      <p:cViewPr varScale="1">
        <p:scale>
          <a:sx n="92" d="100"/>
          <a:sy n="92" d="100"/>
        </p:scale>
        <p:origin x="-7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100000">
              <a:schemeClr val="tx1"/>
            </a:gs>
            <a:gs pos="50000">
              <a:schemeClr val="tx2">
                <a:lumMod val="5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3/30/19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778" y="2130425"/>
            <a:ext cx="8226778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Times New Roman"/>
                <a:cs typeface="Times New Roman"/>
              </a:rPr>
              <a:t>Principles of Mercy &amp; Forgiveness</a:t>
            </a:r>
            <a:endParaRPr lang="en-US" sz="7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842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Psalm 85</a:t>
            </a:r>
            <a:endParaRPr lang="en-US" sz="54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Forgiveness_Merc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29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35900"/>
            <a:ext cx="9143999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6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Marker Felt"/>
                <a:cs typeface="Marker Felt"/>
              </a:rPr>
              <a:t>Some Principles Regarding</a:t>
            </a:r>
            <a:endParaRPr lang="en-US" sz="5600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6387" y="5950278"/>
            <a:ext cx="4077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Psalm 85</a:t>
            </a:r>
            <a:endParaRPr lang="en-US" sz="4800" b="1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56707"/>
            <a:ext cx="8229600" cy="88504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85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055" y="786912"/>
            <a:ext cx="8350306" cy="6126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8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Lord, You have been favorable to Your land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 brought back the captivity of Jacob.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have forgiven the iniquity of Your people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covered all their sin.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Selah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have taken away all Your wrath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have turned from the fierceness of Your anger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98000"/>
              </a:lnSpc>
            </a:pPr>
            <a:endParaRPr lang="en-US" sz="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98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Restore us, O God of our salvation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cause Your anger toward us to cease.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You be angry with us forever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prolong Your anger to all generations?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You not revive us again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Your people may rejoice in You?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Show us Your mercy, Lord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>
              <a:lnSpc>
                <a:spcPct val="98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grant us Your salvation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28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055" y="441762"/>
            <a:ext cx="835030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will hear what God the Lord will speak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will speak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peace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To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His people and to His saints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them not turn back to folly.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Surely His salvation is near to those who fear Him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glory may dwell in our land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endParaRPr lang="en-US" sz="10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Mercy and truth have met together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Righteousness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peace have kissed.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Truth shall spring out of the earth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righteousness shall look down from heaven.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Yes, the Lord will give what is good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our land will yield its increase.</a:t>
            </a:r>
            <a:b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</a:b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Righteousness will go before Him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shall make His footsteps our pathway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280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222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56706"/>
            <a:ext cx="9144000" cy="91266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Principles of Mercy &amp; Forgiveness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42147"/>
            <a:ext cx="9249262" cy="6088331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 will always bring wrath on those in iniquity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Romans 2:5-9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Wrath &amp; indignation on those who do evil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Ephesians 5:3-6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Wrath of God comes on the disobedient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 always desires to forgive because of His mercy</a:t>
            </a:r>
            <a:endParaRPr lang="en-US" sz="3000" dirty="0">
              <a:solidFill>
                <a:srgbClr val="B7DEE8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Psalm 103:8-13, 17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 is full of mercy &amp; seeks to forgive</a:t>
            </a:r>
            <a:endParaRPr lang="en-US" sz="255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Lamentations 3:22-24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His mercy has spared us &amp; brings hope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We must fear God to receive His salvation</a:t>
            </a:r>
            <a:endParaRPr lang="en-US" sz="3000" dirty="0">
              <a:solidFill>
                <a:srgbClr val="B7DEE8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Ecclesiastes 12:13  </a:t>
            </a:r>
            <a:r>
              <a:rPr lang="en-US" sz="25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Fear of God is fundamental to our purpose </a:t>
            </a:r>
            <a:endParaRPr lang="en-US" sz="255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Isaiah 8:13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Let Him be your fear &amp; dread (</a:t>
            </a: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Psa. 103:11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Mercy and truth are always joined </a:t>
            </a:r>
            <a:r>
              <a:rPr lang="en-US" sz="3000" dirty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in salvation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Kings 3:6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David shown mercy because he walked in truth</a:t>
            </a:r>
            <a:endParaRPr lang="en-US" sz="255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Psalm 25:4-10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Psalms of David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show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principle (</a:t>
            </a: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Psalm 61:6-7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FFFF00"/>
              </a:buClr>
            </a:pPr>
            <a:r>
              <a:rPr lang="en-US" sz="3000" dirty="0" smtClean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God’s salvation is aimed at </a:t>
            </a:r>
            <a:r>
              <a:rPr lang="en-US" sz="3000" dirty="0">
                <a:solidFill>
                  <a:srgbClr val="B7DEE8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causing righteousness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Romans </a:t>
            </a: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6:1-6  </a:t>
            </a:r>
            <a:r>
              <a:rPr lang="en-US" sz="255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Salvation found in Christ must lead to a new life</a:t>
            </a:r>
            <a:endParaRPr lang="en-US" sz="255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buClr>
                <a:schemeClr val="bg1"/>
              </a:buClr>
            </a:pPr>
            <a:r>
              <a:rPr lang="en-US" sz="255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John 3:1-3  </a:t>
            </a:r>
            <a:r>
              <a:rPr lang="en-US" sz="255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Being saved as God’s child should lead to purity</a:t>
            </a:r>
            <a:endParaRPr lang="en-US" sz="255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64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57848"/>
            <a:ext cx="9144000" cy="256934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These Principles Are Joined Together…</a:t>
            </a:r>
            <a:endParaRPr lang="en-US" sz="6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3036311"/>
            <a:ext cx="9144000" cy="1892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No Man Separate Them</a:t>
            </a:r>
            <a:endParaRPr lang="en-US" sz="60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348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235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Principles of Mercy &amp; Forgiveness</vt:lpstr>
      <vt:lpstr>Psalm 85</vt:lpstr>
      <vt:lpstr>PowerPoint Presentation</vt:lpstr>
      <vt:lpstr>Principles of Mercy &amp; Forgiveness</vt:lpstr>
      <vt:lpstr>These Principles Are Joined Together…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20</cp:revision>
  <dcterms:created xsi:type="dcterms:W3CDTF">2019-02-16T18:44:20Z</dcterms:created>
  <dcterms:modified xsi:type="dcterms:W3CDTF">2019-03-31T12:01:44Z</dcterms:modified>
</cp:coreProperties>
</file>