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5489-357C-4069-B717-EE41376ED4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Contentment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D72AE-D6E4-4E06-988F-0932C6F43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Phillipians</a:t>
            </a:r>
            <a:r>
              <a:rPr lang="en-US" dirty="0"/>
              <a:t> 4	</a:t>
            </a:r>
          </a:p>
        </p:txBody>
      </p:sp>
    </p:spTree>
    <p:extLst>
      <p:ext uri="{BB962C8B-B14F-4D97-AF65-F5344CB8AC3E}">
        <p14:creationId xmlns:p14="http://schemas.microsoft.com/office/powerpoint/2010/main" val="126139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1426-1D2F-42B6-BFAA-35504ECC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B605-9A0E-4D21-A2A6-2B2C3E1D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thanks I THS 5:18</a:t>
            </a:r>
          </a:p>
          <a:p>
            <a:pPr lvl="1"/>
            <a:r>
              <a:rPr lang="en-US" dirty="0"/>
              <a:t>Write it down</a:t>
            </a:r>
          </a:p>
          <a:p>
            <a:pPr lvl="1"/>
            <a:r>
              <a:rPr lang="en-US" dirty="0"/>
              <a:t>Count our blessings</a:t>
            </a:r>
          </a:p>
          <a:p>
            <a:pPr lvl="1"/>
            <a:r>
              <a:rPr lang="en-US" dirty="0"/>
              <a:t>Tell people what we are thankful for. We tell them what were are not thankful for.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0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08B73-F0B0-418A-A837-C1DBCAF0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content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B8BD3-3399-4FAE-89E5-89BBD618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day: Psalms 118:24</a:t>
            </a:r>
          </a:p>
          <a:p>
            <a:pPr lvl="1"/>
            <a:r>
              <a:rPr lang="en-US" dirty="0"/>
              <a:t>Focus on serving the Lord this day.</a:t>
            </a:r>
          </a:p>
          <a:p>
            <a:pPr lvl="2"/>
            <a:r>
              <a:rPr lang="en-US" dirty="0"/>
              <a:t>Stand in the gap. Ezekiel 22:30</a:t>
            </a:r>
          </a:p>
          <a:p>
            <a:pPr lvl="2"/>
            <a:r>
              <a:rPr lang="en-US" dirty="0"/>
              <a:t>Let your light shine. Matthew	5:16</a:t>
            </a:r>
          </a:p>
          <a:p>
            <a:pPr lvl="2"/>
            <a:r>
              <a:rPr lang="en-US" dirty="0"/>
              <a:t>Plant the seed. Mark 16:15</a:t>
            </a:r>
          </a:p>
        </p:txBody>
      </p:sp>
    </p:spTree>
    <p:extLst>
      <p:ext uri="{BB962C8B-B14F-4D97-AF65-F5344CB8AC3E}">
        <p14:creationId xmlns:p14="http://schemas.microsoft.com/office/powerpoint/2010/main" val="420480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AD91-043F-4F1C-AB59-EC325C9A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content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0B3A-CAAE-4467-99E5-E7A0FFF4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things we do.</a:t>
            </a:r>
          </a:p>
          <a:p>
            <a:pPr lvl="1"/>
            <a:r>
              <a:rPr lang="en-US" dirty="0"/>
              <a:t>Cast all of your cares upon the Lord and go to work. Col 3:23 </a:t>
            </a:r>
          </a:p>
          <a:p>
            <a:pPr lvl="2"/>
            <a:r>
              <a:rPr lang="en-US" dirty="0"/>
              <a:t>Be the best employee, boss, co-worker, supervisor…… I can be. </a:t>
            </a:r>
            <a:r>
              <a:rPr lang="en-US" dirty="0">
                <a:highlight>
                  <a:srgbClr val="FFFF00"/>
                </a:highlight>
              </a:rPr>
              <a:t>Pleasing to God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Spouse</a:t>
            </a:r>
          </a:p>
          <a:p>
            <a:pPr lvl="2"/>
            <a:r>
              <a:rPr lang="en-US" dirty="0"/>
              <a:t>Parent</a:t>
            </a:r>
          </a:p>
          <a:p>
            <a:pPr lvl="2"/>
            <a:r>
              <a:rPr lang="en-US" dirty="0"/>
              <a:t>Sibling</a:t>
            </a:r>
          </a:p>
          <a:p>
            <a:pPr lvl="2"/>
            <a:r>
              <a:rPr lang="en-US" dirty="0"/>
              <a:t>Friend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0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6EBD-3D20-41FE-B585-4272F137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work for the lord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AFD4D-83D9-4EBF-8292-24318171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Help others</a:t>
            </a:r>
          </a:p>
          <a:p>
            <a:r>
              <a:rPr lang="en-US" dirty="0"/>
              <a:t>Pray for others</a:t>
            </a:r>
          </a:p>
          <a:p>
            <a:r>
              <a:rPr lang="en-US" dirty="0"/>
              <a:t>Encourage others</a:t>
            </a:r>
          </a:p>
          <a:p>
            <a:r>
              <a:rPr lang="en-US" dirty="0"/>
              <a:t>Lift others up</a:t>
            </a:r>
          </a:p>
          <a:p>
            <a:r>
              <a:rPr lang="en-US" dirty="0"/>
              <a:t>Teach</a:t>
            </a:r>
          </a:p>
          <a:p>
            <a:r>
              <a:rPr lang="en-US" dirty="0"/>
              <a:t>Stand in the Gap</a:t>
            </a:r>
          </a:p>
          <a:p>
            <a:r>
              <a:rPr lang="en-US" dirty="0"/>
              <a:t>Letting your light Shine</a:t>
            </a:r>
          </a:p>
          <a:p>
            <a:r>
              <a:rPr lang="en-US" dirty="0"/>
              <a:t>Studying</a:t>
            </a:r>
          </a:p>
          <a:p>
            <a:r>
              <a:rPr lang="en-US" dirty="0"/>
              <a:t>Preparing for war: spiritual war.</a:t>
            </a:r>
          </a:p>
          <a:p>
            <a:r>
              <a:rPr lang="en-US" dirty="0"/>
              <a:t>Engaging in the War.</a:t>
            </a:r>
          </a:p>
          <a:p>
            <a:r>
              <a:rPr lang="en-US" dirty="0"/>
              <a:t>Focus on being Godly.</a:t>
            </a:r>
          </a:p>
        </p:txBody>
      </p:sp>
    </p:spTree>
    <p:extLst>
      <p:ext uri="{BB962C8B-B14F-4D97-AF65-F5344CB8AC3E}">
        <p14:creationId xmlns:p14="http://schemas.microsoft.com/office/powerpoint/2010/main" val="398513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86E1-B626-4DD0-A082-A66AE9A0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 4:1-13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1B1F-8600-4FF0-ADAF-2BD89E12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Verse 12</a:t>
            </a:r>
          </a:p>
          <a:p>
            <a:pPr lvl="1"/>
            <a:r>
              <a:rPr lang="en-US" dirty="0"/>
              <a:t>Abased</a:t>
            </a:r>
          </a:p>
          <a:p>
            <a:pPr lvl="1"/>
            <a:r>
              <a:rPr lang="en-US" dirty="0"/>
              <a:t>Abound</a:t>
            </a:r>
          </a:p>
          <a:p>
            <a:pPr lvl="1"/>
            <a:r>
              <a:rPr lang="en-US" dirty="0"/>
              <a:t>Full</a:t>
            </a:r>
          </a:p>
          <a:p>
            <a:pPr lvl="1"/>
            <a:r>
              <a:rPr lang="en-US" dirty="0"/>
              <a:t>Hunger</a:t>
            </a:r>
          </a:p>
        </p:txBody>
      </p:sp>
    </p:spTree>
    <p:extLst>
      <p:ext uri="{BB962C8B-B14F-4D97-AF65-F5344CB8AC3E}">
        <p14:creationId xmlns:p14="http://schemas.microsoft.com/office/powerpoint/2010/main" val="231407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053F-AB40-4936-BF08-78AA68E5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 4:13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6CD18-AA78-4058-83AB-FE008347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verse is not about winning a championship or succeeding in business. It is about living a Godly life. Overcoming temptation; dealing with trials and living a life pleasing to God</a:t>
            </a:r>
          </a:p>
        </p:txBody>
      </p:sp>
    </p:spTree>
    <p:extLst>
      <p:ext uri="{BB962C8B-B14F-4D97-AF65-F5344CB8AC3E}">
        <p14:creationId xmlns:p14="http://schemas.microsoft.com/office/powerpoint/2010/main" val="260832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5C08-60F2-4B63-AA23-B6796D32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			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2A07C-209C-4CEA-BF40-5113FE26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Ship wrecked</a:t>
            </a:r>
          </a:p>
          <a:p>
            <a:r>
              <a:rPr lang="en-US" dirty="0"/>
              <a:t>Stoned</a:t>
            </a:r>
          </a:p>
          <a:p>
            <a:r>
              <a:rPr lang="en-US" dirty="0"/>
              <a:t>Cast out</a:t>
            </a:r>
          </a:p>
          <a:p>
            <a:r>
              <a:rPr lang="en-US" dirty="0"/>
              <a:t>Beaten</a:t>
            </a:r>
          </a:p>
          <a:p>
            <a:r>
              <a:rPr lang="en-US" dirty="0"/>
              <a:t>prison</a:t>
            </a:r>
          </a:p>
        </p:txBody>
      </p:sp>
    </p:spTree>
    <p:extLst>
      <p:ext uri="{BB962C8B-B14F-4D97-AF65-F5344CB8AC3E}">
        <p14:creationId xmlns:p14="http://schemas.microsoft.com/office/powerpoint/2010/main" val="236541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8A65-26D2-4A04-AD09-A384377D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13:1-6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AB23-A220-401C-99A7-2BF26847D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Conduct: “</a:t>
            </a:r>
            <a:r>
              <a:rPr lang="en-US" dirty="0" err="1"/>
              <a:t>Tropos</a:t>
            </a:r>
            <a:r>
              <a:rPr lang="en-US" dirty="0"/>
              <a:t>”, character, conversation, manner; manner of life</a:t>
            </a:r>
          </a:p>
          <a:p>
            <a:r>
              <a:rPr lang="en-US" dirty="0"/>
              <a:t>Without Covetousness</a:t>
            </a:r>
          </a:p>
          <a:p>
            <a:pPr lvl="1"/>
            <a:r>
              <a:rPr lang="en-US" dirty="0"/>
              <a:t>Greedy</a:t>
            </a:r>
          </a:p>
          <a:p>
            <a:pPr lvl="1"/>
            <a:r>
              <a:rPr lang="en-US" dirty="0"/>
              <a:t>Acquisitive</a:t>
            </a:r>
          </a:p>
          <a:p>
            <a:pPr lvl="1"/>
            <a:r>
              <a:rPr lang="en-US" dirty="0"/>
              <a:t>Grasping</a:t>
            </a:r>
          </a:p>
          <a:p>
            <a:pPr lvl="1"/>
            <a:r>
              <a:rPr lang="en-US" dirty="0"/>
              <a:t>Avaricious mean</a:t>
            </a:r>
          </a:p>
          <a:p>
            <a:pPr lvl="1"/>
            <a:r>
              <a:rPr lang="en-US" dirty="0"/>
              <a:t>Showing strong desire for especially material possessions</a:t>
            </a:r>
          </a:p>
          <a:p>
            <a:pPr lvl="1"/>
            <a:r>
              <a:rPr lang="en-US" dirty="0"/>
              <a:t>Inordinate desire for another’s possessions</a:t>
            </a:r>
          </a:p>
          <a:p>
            <a:pPr lvl="1"/>
            <a:r>
              <a:rPr lang="en-US" dirty="0"/>
              <a:t>My definition: Wanting what you don’t have</a:t>
            </a:r>
          </a:p>
        </p:txBody>
      </p:sp>
    </p:spTree>
    <p:extLst>
      <p:ext uri="{BB962C8B-B14F-4D97-AF65-F5344CB8AC3E}">
        <p14:creationId xmlns:p14="http://schemas.microsoft.com/office/powerpoint/2010/main" val="31074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C14E-EE54-4AFA-B3B1-2B613C5A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13:1-7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999D4-3F15-4B9C-B29C-1E4EB9E8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  <a:p>
            <a:pPr lvl="1"/>
            <a:r>
              <a:rPr lang="en-US" dirty="0"/>
              <a:t>Sufficient for one’s self, strong enough to need no aid or support</a:t>
            </a:r>
          </a:p>
          <a:p>
            <a:pPr lvl="1"/>
            <a:r>
              <a:rPr lang="en-US" dirty="0"/>
              <a:t>Independent of external circumstances</a:t>
            </a:r>
          </a:p>
          <a:p>
            <a:pPr lvl="1"/>
            <a:r>
              <a:rPr lang="en-US" dirty="0"/>
              <a:t>Contented with one’s lot, with one’s means, though the slenderest.</a:t>
            </a:r>
          </a:p>
        </p:txBody>
      </p:sp>
    </p:spTree>
    <p:extLst>
      <p:ext uri="{BB962C8B-B14F-4D97-AF65-F5344CB8AC3E}">
        <p14:creationId xmlns:p14="http://schemas.microsoft.com/office/powerpoint/2010/main" val="388472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BE90-3785-45F1-874D-4B0D5957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lots</a:t>
            </a: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139C-5886-4D47-A342-1A32CF4D2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we are.</a:t>
            </a:r>
          </a:p>
          <a:p>
            <a:pPr lvl="1"/>
            <a:r>
              <a:rPr lang="en-US" dirty="0"/>
              <a:t>Financially</a:t>
            </a:r>
          </a:p>
          <a:p>
            <a:pPr lvl="1"/>
            <a:r>
              <a:rPr lang="en-US" dirty="0"/>
              <a:t>Physically</a:t>
            </a:r>
          </a:p>
          <a:p>
            <a:pPr lvl="2"/>
            <a:r>
              <a:rPr lang="en-US" dirty="0"/>
              <a:t>My Body</a:t>
            </a:r>
          </a:p>
          <a:p>
            <a:pPr lvl="2"/>
            <a:r>
              <a:rPr lang="en-US" dirty="0"/>
              <a:t>Stature</a:t>
            </a:r>
          </a:p>
          <a:p>
            <a:pPr lvl="1"/>
            <a:r>
              <a:rPr lang="en-US" dirty="0"/>
              <a:t>Trials</a:t>
            </a:r>
          </a:p>
          <a:p>
            <a:pPr lvl="2"/>
            <a:r>
              <a:rPr lang="en-US" dirty="0"/>
              <a:t>Life</a:t>
            </a:r>
          </a:p>
          <a:p>
            <a:pPr lvl="2"/>
            <a:r>
              <a:rPr lang="en-US" dirty="0"/>
              <a:t>Possessions</a:t>
            </a:r>
          </a:p>
          <a:p>
            <a:pPr lvl="2"/>
            <a:r>
              <a:rPr lang="en-US" dirty="0"/>
              <a:t>Money</a:t>
            </a:r>
          </a:p>
          <a:p>
            <a:pPr lvl="2"/>
            <a:r>
              <a:rPr lang="en-US" dirty="0"/>
              <a:t>Single/Married</a:t>
            </a:r>
          </a:p>
          <a:p>
            <a:pPr lvl="2"/>
            <a:r>
              <a:rPr lang="en-US" dirty="0"/>
              <a:t>With kids/without kids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7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03E8-7956-4E5B-9116-E561E8C2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47289"/>
            <a:ext cx="9446058" cy="1168444"/>
          </a:xfrm>
        </p:spPr>
        <p:txBody>
          <a:bodyPr/>
          <a:lstStyle/>
          <a:p>
            <a:r>
              <a:rPr lang="en-US" dirty="0"/>
              <a:t>I timothy 6:1-19 how to be content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7833D-C5BD-44FF-B4C6-A4F079EF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Verse 11</a:t>
            </a:r>
          </a:p>
          <a:p>
            <a:pPr lvl="1"/>
            <a:r>
              <a:rPr lang="en-US" dirty="0"/>
              <a:t>Flee from these things (back to v 4)</a:t>
            </a:r>
          </a:p>
          <a:p>
            <a:pPr lvl="2"/>
            <a:r>
              <a:rPr lang="en-US" dirty="0"/>
              <a:t>Pride</a:t>
            </a:r>
          </a:p>
          <a:p>
            <a:pPr lvl="2"/>
            <a:r>
              <a:rPr lang="en-US" dirty="0"/>
              <a:t>Ignorance</a:t>
            </a:r>
          </a:p>
          <a:p>
            <a:pPr lvl="2"/>
            <a:r>
              <a:rPr lang="en-US" dirty="0"/>
              <a:t>Arguing over words</a:t>
            </a:r>
          </a:p>
          <a:p>
            <a:pPr lvl="2"/>
            <a:r>
              <a:rPr lang="en-US" dirty="0"/>
              <a:t>Envy</a:t>
            </a:r>
          </a:p>
          <a:p>
            <a:pPr lvl="2"/>
            <a:r>
              <a:rPr lang="en-US" dirty="0"/>
              <a:t>Strife</a:t>
            </a:r>
          </a:p>
          <a:p>
            <a:pPr lvl="2"/>
            <a:r>
              <a:rPr lang="en-US" dirty="0"/>
              <a:t>Reviling</a:t>
            </a:r>
          </a:p>
          <a:p>
            <a:pPr lvl="2"/>
            <a:r>
              <a:rPr lang="en-US" dirty="0"/>
              <a:t>Evil Suspicions</a:t>
            </a:r>
          </a:p>
          <a:p>
            <a:pPr lvl="2"/>
            <a:r>
              <a:rPr lang="en-US" dirty="0"/>
              <a:t>Perverse/</a:t>
            </a:r>
            <a:r>
              <a:rPr lang="en-US" dirty="0" err="1"/>
              <a:t>disputings</a:t>
            </a:r>
            <a:r>
              <a:rPr lang="en-US" dirty="0"/>
              <a:t> / useless </a:t>
            </a:r>
            <a:r>
              <a:rPr lang="en-US" dirty="0" err="1"/>
              <a:t>wranglings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28DA-863F-4B8B-AA28-935D9079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Timothy 6:1-19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23A4-382D-4FB5-954D-44518D73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Pursue these things: (to run swiftly after) </a:t>
            </a:r>
            <a:r>
              <a:rPr lang="en-US" dirty="0">
                <a:highlight>
                  <a:srgbClr val="FFFF00"/>
                </a:highlight>
              </a:rPr>
              <a:t>EVERYDAY!</a:t>
            </a:r>
          </a:p>
          <a:p>
            <a:pPr lvl="1"/>
            <a:r>
              <a:rPr lang="en-US" dirty="0"/>
              <a:t>Righteousness</a:t>
            </a:r>
          </a:p>
          <a:p>
            <a:pPr lvl="1"/>
            <a:r>
              <a:rPr lang="en-US" dirty="0"/>
              <a:t>Godliness</a:t>
            </a:r>
          </a:p>
          <a:p>
            <a:pPr lvl="1"/>
            <a:r>
              <a:rPr lang="en-US" dirty="0"/>
              <a:t>Faith</a:t>
            </a:r>
          </a:p>
          <a:p>
            <a:pPr lvl="1"/>
            <a:r>
              <a:rPr lang="en-US" dirty="0"/>
              <a:t>Love </a:t>
            </a:r>
          </a:p>
          <a:p>
            <a:pPr lvl="1"/>
            <a:r>
              <a:rPr lang="en-US" dirty="0"/>
              <a:t>Patience</a:t>
            </a:r>
          </a:p>
          <a:p>
            <a:pPr lvl="1"/>
            <a:r>
              <a:rPr lang="en-US" dirty="0"/>
              <a:t>Gentleness</a:t>
            </a:r>
          </a:p>
        </p:txBody>
      </p:sp>
    </p:spTree>
    <p:extLst>
      <p:ext uri="{BB962C8B-B14F-4D97-AF65-F5344CB8AC3E}">
        <p14:creationId xmlns:p14="http://schemas.microsoft.com/office/powerpoint/2010/main" val="8424213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</TotalTime>
  <Words>357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Contentment  </vt:lpstr>
      <vt:lpstr>Phil 4:1-13</vt:lpstr>
      <vt:lpstr>Phil 4:13</vt:lpstr>
      <vt:lpstr>Paul       </vt:lpstr>
      <vt:lpstr>Hebrews 13:1-6</vt:lpstr>
      <vt:lpstr>Hebrews 13:1-7</vt:lpstr>
      <vt:lpstr>Our lots   </vt:lpstr>
      <vt:lpstr>I timothy 6:1-19 how to be content </vt:lpstr>
      <vt:lpstr>I Timothy 6:1-19</vt:lpstr>
      <vt:lpstr>Be content</vt:lpstr>
      <vt:lpstr>Be content  </vt:lpstr>
      <vt:lpstr>Be content </vt:lpstr>
      <vt:lpstr>Go to work for the lord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Contentment</dc:title>
  <dc:creator>David Boles</dc:creator>
  <cp:lastModifiedBy>David Boles</cp:lastModifiedBy>
  <cp:revision>5</cp:revision>
  <dcterms:created xsi:type="dcterms:W3CDTF">2019-04-21T11:34:54Z</dcterms:created>
  <dcterms:modified xsi:type="dcterms:W3CDTF">2019-04-21T12:22:03Z</dcterms:modified>
</cp:coreProperties>
</file>