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9" autoAdjust="0"/>
    <p:restoredTop sz="99480" autoAdjust="0"/>
  </p:normalViewPr>
  <p:slideViewPr>
    <p:cSldViewPr snapToGrid="0" snapToObjects="1">
      <p:cViewPr varScale="1">
        <p:scale>
          <a:sx n="77" d="100"/>
          <a:sy n="77" d="100"/>
        </p:scale>
        <p:origin x="10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3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8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1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3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1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3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3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3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0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3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  <a:gs pos="50000">
              <a:schemeClr val="bg2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87CDC-7808-0249-A548-9EBD191DE8D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0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63194"/>
            <a:ext cx="9144000" cy="1470025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Times New Roman"/>
                <a:cs typeface="Times New Roman"/>
              </a:rPr>
              <a:t>Qualities of the Gospel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28236"/>
            <a:ext cx="6400800" cy="1012101"/>
          </a:xfrm>
        </p:spPr>
        <p:txBody>
          <a:bodyPr>
            <a:normAutofit/>
          </a:bodyPr>
          <a:lstStyle/>
          <a:p>
            <a:r>
              <a:rPr lang="en-US" sz="5000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en-US" sz="5000" b="1" i="1" baseline="30000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st</a:t>
            </a:r>
            <a:r>
              <a:rPr lang="en-US" sz="5000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Peter 1:22-25</a:t>
            </a:r>
          </a:p>
        </p:txBody>
      </p:sp>
      <p:pic>
        <p:nvPicPr>
          <p:cNvPr id="4" name="Picture 3" descr="Papyru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4915736" cy="3205060"/>
          </a:xfrm>
          <a:prstGeom prst="rect">
            <a:avLst/>
          </a:prstGeom>
        </p:spPr>
      </p:pic>
      <p:pic>
        <p:nvPicPr>
          <p:cNvPr id="6" name="Picture 5" descr="Bible_with light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077" y="-2"/>
            <a:ext cx="4278924" cy="320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1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en-US" sz="5000" b="1" baseline="30000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st</a:t>
            </a:r>
            <a:r>
              <a:rPr lang="en-US" sz="5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Peter 1:22-25</a:t>
            </a:r>
            <a:endParaRPr lang="en-US" sz="5000" b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445" y="967575"/>
            <a:ext cx="8902075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latin typeface="Times New Roman"/>
                <a:cs typeface="Times New Roman"/>
              </a:rPr>
              <a:t>22 </a:t>
            </a:r>
            <a:r>
              <a:rPr lang="en-US" sz="3400" dirty="0">
                <a:latin typeface="Times New Roman"/>
                <a:cs typeface="Times New Roman"/>
              </a:rPr>
              <a:t>Since you have purified your souls in obeying the truth through the Spirit in sincere love of the brethren, love one another fervently with a pure heart, </a:t>
            </a:r>
            <a:r>
              <a:rPr lang="en-US" sz="3400" b="1" baseline="30000" dirty="0">
                <a:latin typeface="Times New Roman"/>
                <a:cs typeface="Times New Roman"/>
              </a:rPr>
              <a:t>23 </a:t>
            </a:r>
            <a:r>
              <a:rPr lang="en-US" sz="3400" dirty="0">
                <a:latin typeface="Times New Roman"/>
                <a:cs typeface="Times New Roman"/>
              </a:rPr>
              <a:t>having been born again, not of corruptible seed but incorruptible, through the word of God which lives and abides forever, </a:t>
            </a:r>
            <a:r>
              <a:rPr lang="en-US" sz="3400" b="1" baseline="30000" dirty="0">
                <a:latin typeface="Times New Roman"/>
                <a:cs typeface="Times New Roman"/>
              </a:rPr>
              <a:t>24 </a:t>
            </a:r>
            <a:r>
              <a:rPr lang="en-US" sz="3400" dirty="0">
                <a:latin typeface="Times New Roman"/>
                <a:cs typeface="Times New Roman"/>
              </a:rPr>
              <a:t>because “All flesh is as grass, and all the glory of man as the flower of the grass. The grass withers, and its flower falls away, </a:t>
            </a:r>
            <a:r>
              <a:rPr lang="en-US" sz="3400" b="1" baseline="30000" dirty="0">
                <a:latin typeface="Times New Roman"/>
                <a:cs typeface="Times New Roman"/>
              </a:rPr>
              <a:t>25 </a:t>
            </a:r>
            <a:r>
              <a:rPr lang="en-US" sz="3400" dirty="0">
                <a:latin typeface="Times New Roman"/>
                <a:cs typeface="Times New Roman"/>
              </a:rPr>
              <a:t>but the word of the Lord endures forever.” Now this is the word which by the gospel was preached to you. </a:t>
            </a:r>
          </a:p>
        </p:txBody>
      </p:sp>
    </p:spTree>
    <p:extLst>
      <p:ext uri="{BB962C8B-B14F-4D97-AF65-F5344CB8AC3E}">
        <p14:creationId xmlns:p14="http://schemas.microsoft.com/office/powerpoint/2010/main" val="369089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605"/>
            <a:ext cx="9144000" cy="15848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This Word of the Gospel…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44" y="1572295"/>
            <a:ext cx="9087299" cy="52554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800000"/>
              </a:buClr>
            </a:pPr>
            <a:r>
              <a:rPr lang="en-US" sz="4400" b="1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Endures</a:t>
            </a:r>
            <a:endParaRPr lang="en-US" sz="4400" dirty="0">
              <a:solidFill>
                <a:srgbClr val="00009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marL="457200" lvl="1" indent="0">
              <a:spcBef>
                <a:spcPts val="0"/>
              </a:spcBef>
              <a:buClr>
                <a:srgbClr val="800000"/>
              </a:buClr>
              <a:buNone/>
            </a:pPr>
            <a:r>
              <a:rPr lang="en-US" sz="3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Indestructible, Cannot Be Eradicated</a:t>
            </a:r>
          </a:p>
          <a:p>
            <a:pPr>
              <a:spcBef>
                <a:spcPts val="2400"/>
              </a:spcBef>
              <a:buClr>
                <a:srgbClr val="800000"/>
              </a:buClr>
            </a:pPr>
            <a:r>
              <a:rPr lang="en-US" sz="4400" b="1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Lives</a:t>
            </a:r>
            <a:endParaRPr lang="en-US" sz="4400" dirty="0">
              <a:solidFill>
                <a:srgbClr val="00009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marL="457200" lvl="1" indent="0">
              <a:spcBef>
                <a:spcPts val="0"/>
              </a:spcBef>
              <a:buClr>
                <a:srgbClr val="800000"/>
              </a:buClr>
              <a:buNone/>
            </a:pPr>
            <a:r>
              <a:rPr lang="en-US" sz="3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Always Relevant to Nature &amp; Need of Man</a:t>
            </a:r>
          </a:p>
          <a:p>
            <a:pPr>
              <a:spcBef>
                <a:spcPts val="2400"/>
              </a:spcBef>
              <a:buClr>
                <a:srgbClr val="800000"/>
              </a:buClr>
            </a:pPr>
            <a:r>
              <a:rPr lang="en-US" sz="4400" b="1" dirty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Saves</a:t>
            </a:r>
            <a:endParaRPr lang="en-US" sz="4400" dirty="0">
              <a:solidFill>
                <a:srgbClr val="00009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marL="457200" lvl="1" indent="0">
              <a:spcBef>
                <a:spcPts val="0"/>
              </a:spcBef>
              <a:buClr>
                <a:srgbClr val="800000"/>
              </a:buClr>
              <a:buNone/>
            </a:pPr>
            <a:r>
              <a:rPr lang="en-US" sz="3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Conveys Message of Salvation in Christ</a:t>
            </a:r>
          </a:p>
        </p:txBody>
      </p:sp>
    </p:spTree>
    <p:extLst>
      <p:ext uri="{BB962C8B-B14F-4D97-AF65-F5344CB8AC3E}">
        <p14:creationId xmlns:p14="http://schemas.microsoft.com/office/powerpoint/2010/main" val="368658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4"/>
            <a:ext cx="9144000" cy="101040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Word of the Gospel Endures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21" y="1024570"/>
            <a:ext cx="9193141" cy="5833430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Scripture makes claim of being indestructible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Psa. 119:89</a:t>
            </a:r>
            <a:r>
              <a:rPr lang="en-US" sz="30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“Forever</a:t>
            </a:r>
            <a:r>
              <a:rPr lang="en-US" sz="2400" dirty="0">
                <a:latin typeface="Times New Roman"/>
                <a:cs typeface="Times New Roman"/>
              </a:rPr>
              <a:t>… </a:t>
            </a:r>
            <a:r>
              <a:rPr lang="en-US" dirty="0">
                <a:latin typeface="Times New Roman"/>
                <a:cs typeface="Times New Roman"/>
              </a:rPr>
              <a:t>Your word is settled in heaven”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Isa. 40:8</a:t>
            </a:r>
            <a:r>
              <a:rPr lang="en-US" sz="30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“The word of our God stands forever”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Matt. 24:35</a:t>
            </a:r>
            <a:r>
              <a:rPr lang="en-US" sz="30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“My words will by no means pass away”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>
                <a:latin typeface="Times New Roman"/>
                <a:cs typeface="Times New Roman"/>
              </a:rPr>
              <a:t>Inspiration of Holy Spirit assured accuracy (</a:t>
            </a:r>
            <a:r>
              <a:rPr lang="en-US" b="1" i="1" dirty="0">
                <a:solidFill>
                  <a:srgbClr val="800000"/>
                </a:solidFill>
                <a:latin typeface="Times New Roman"/>
                <a:cs typeface="Times New Roman"/>
              </a:rPr>
              <a:t>Jn. 14:26</a:t>
            </a:r>
            <a:r>
              <a:rPr lang="en-US" dirty="0">
                <a:latin typeface="Times New Roman"/>
                <a:cs typeface="Times New Roman"/>
              </a:rPr>
              <a:t>; </a:t>
            </a:r>
            <a:r>
              <a:rPr lang="en-US" b="1" i="1" dirty="0">
                <a:solidFill>
                  <a:srgbClr val="800000"/>
                </a:solidFill>
                <a:latin typeface="Times New Roman"/>
                <a:cs typeface="Times New Roman"/>
              </a:rPr>
              <a:t>16:13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There have been efforts to destroy Scripture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dirty="0">
                <a:solidFill>
                  <a:srgbClr val="000090"/>
                </a:solidFill>
                <a:latin typeface="Times New Roman"/>
                <a:cs typeface="Times New Roman"/>
              </a:rPr>
              <a:t>Happened with O.T. Scripture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dirty="0">
                <a:solidFill>
                  <a:srgbClr val="000090"/>
                </a:solidFill>
                <a:latin typeface="Times New Roman"/>
                <a:cs typeface="Times New Roman"/>
              </a:rPr>
              <a:t>Happened with N.T. in time of Roman rule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dirty="0">
                <a:solidFill>
                  <a:srgbClr val="000090"/>
                </a:solidFill>
                <a:latin typeface="Times New Roman"/>
                <a:cs typeface="Times New Roman"/>
              </a:rPr>
              <a:t>Happened with efforts of Roman Catholic Church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There have been repeated claim of NT omissions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dirty="0">
                <a:solidFill>
                  <a:srgbClr val="000090"/>
                </a:solidFill>
                <a:latin typeface="Times New Roman"/>
                <a:cs typeface="Times New Roman"/>
              </a:rPr>
              <a:t>Modern claims for “Gospel of Thomas” and others</a:t>
            </a:r>
          </a:p>
        </p:txBody>
      </p:sp>
    </p:spTree>
    <p:extLst>
      <p:ext uri="{BB962C8B-B14F-4D97-AF65-F5344CB8AC3E}">
        <p14:creationId xmlns:p14="http://schemas.microsoft.com/office/powerpoint/2010/main" val="192930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9144000" cy="6173788"/>
        </p:xfrm>
        <a:graphic>
          <a:graphicData uri="http://schemas.openxmlformats.org/drawingml/2006/table">
            <a:tbl>
              <a:tblPr/>
              <a:tblGrid>
                <a:gridCol w="140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7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AUTHOR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BOOK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DATE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WRITTEN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EARLIEST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COPIES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TIME GAP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NUMBER of COPIES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Homer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Iliad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800 B.C.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400 B.C.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400 yrs.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643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Herodotus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History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480-425 B.C.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A.D. 900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1350 yrs.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Thucydides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History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460-400 B.C.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A.D. 900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1300 yrs.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Plato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400 B.C.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A.D. 900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1300 yrs.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Demosthenes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300 B.C.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A.D. 1100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1400 yrs.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Caesar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Gallic Wars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100-44 B.C.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A.D. 900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1000 yrs.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Livy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History of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59 B.C. – A.D. 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cent. (partial)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mostly 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cent.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400 yrs.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1000 yrs.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 partial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19 copies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Tacitus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Annals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A.D. 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A.D. 1100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1000 yrs.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Pliny Secundus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Natural History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A.D. 61-113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A.D. 850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750 yrs.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Inspired Writers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New Testament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A.D. 50-96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114 (fragment)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200 (books)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250 (most of NT)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c. 325 (complete NT)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25-50 yrs.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100 yrs.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150 yrs.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225 yrs.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5686 - Greek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19,284 - Other languages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24,970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+ Total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400" name="Rectangle 1"/>
          <p:cNvSpPr>
            <a:spLocks noChangeArrowheads="1"/>
          </p:cNvSpPr>
          <p:nvPr/>
        </p:nvSpPr>
        <p:spPr bwMode="auto">
          <a:xfrm>
            <a:off x="0" y="640080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600">
                <a:latin typeface="Times New Roman" charset="0"/>
                <a:cs typeface="Times New Roman" charset="0"/>
              </a:rPr>
              <a:t>Taken from </a:t>
            </a:r>
            <a:r>
              <a:rPr lang="en-US" sz="1600" i="1">
                <a:latin typeface="Times New Roman" charset="0"/>
                <a:cs typeface="Times New Roman" charset="0"/>
              </a:rPr>
              <a:t>The New Evidence That Demands a Verdict</a:t>
            </a:r>
            <a:r>
              <a:rPr lang="en-US" sz="1600">
                <a:latin typeface="Times New Roman" charset="0"/>
                <a:cs typeface="Times New Roman" charset="0"/>
              </a:rPr>
              <a:t> by Josh McDowell (p. 38)</a:t>
            </a:r>
          </a:p>
        </p:txBody>
      </p:sp>
    </p:spTree>
    <p:extLst>
      <p:ext uri="{BB962C8B-B14F-4D97-AF65-F5344CB8AC3E}">
        <p14:creationId xmlns:p14="http://schemas.microsoft.com/office/powerpoint/2010/main" val="216109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98788"/>
              </p:ext>
            </p:extLst>
          </p:nvPr>
        </p:nvGraphicFramePr>
        <p:xfrm>
          <a:off x="0" y="0"/>
          <a:ext cx="9144000" cy="6361115"/>
        </p:xfrm>
        <a:graphic>
          <a:graphicData uri="http://schemas.openxmlformats.org/drawingml/2006/table">
            <a:tbl>
              <a:tblPr/>
              <a:tblGrid>
                <a:gridCol w="291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39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Writer &amp; Known Dates (A.D.)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Gospels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Epistles of Paul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General Epistles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Revelation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Totals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Justin Martyr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(converted 130 – martyred 165)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268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266 allusions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Irenaeus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(born 115-202?)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1038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194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1,819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Clement of Alex.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(150-215)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2,406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Origen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(185-254)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9231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349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7778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165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17,992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Tertullian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(140-230)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3822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2609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7,258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Hippolytus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(160-225)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188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1,378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Eusebius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(263-340)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3258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1592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5,176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Grand Totals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19,368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1,352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14,035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664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36,289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420" name="Rectangle 1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400">
                <a:latin typeface="Times New Roman" charset="0"/>
                <a:cs typeface="Times New Roman" charset="0"/>
              </a:rPr>
              <a:t>Edited from </a:t>
            </a:r>
            <a:r>
              <a:rPr lang="en-US" sz="1400" i="1">
                <a:latin typeface="Times New Roman" charset="0"/>
                <a:cs typeface="Times New Roman" charset="0"/>
              </a:rPr>
              <a:t>The New Evidence That Demands a Verdict</a:t>
            </a:r>
            <a:r>
              <a:rPr lang="en-US" sz="1400">
                <a:latin typeface="Times New Roman" charset="0"/>
                <a:cs typeface="Times New Roman" charset="0"/>
              </a:rPr>
              <a:t> by Josh McDowell (p. 43) with added material by HRO</a:t>
            </a:r>
          </a:p>
        </p:txBody>
      </p:sp>
    </p:spTree>
    <p:extLst>
      <p:ext uri="{BB962C8B-B14F-4D97-AF65-F5344CB8AC3E}">
        <p14:creationId xmlns:p14="http://schemas.microsoft.com/office/powerpoint/2010/main" val="366769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vil and Hamm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965" y="1"/>
            <a:ext cx="2715088" cy="19712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372" y="582101"/>
            <a:ext cx="8813295" cy="621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Last eve I passed beside a blacksmith’s door</a:t>
            </a:r>
            <a:br>
              <a:rPr lang="en-US" sz="2800" dirty="0"/>
            </a:br>
            <a:r>
              <a:rPr lang="en-US" sz="2800" dirty="0"/>
              <a:t>And heard the anvil ring the vesper chime;</a:t>
            </a:r>
            <a:br>
              <a:rPr lang="en-US" sz="2800" dirty="0"/>
            </a:br>
            <a:r>
              <a:rPr lang="en-US" sz="2800" dirty="0"/>
              <a:t>When looking in, I saw upon the floor,</a:t>
            </a:r>
            <a:br>
              <a:rPr lang="en-US" sz="2800" dirty="0"/>
            </a:br>
            <a:r>
              <a:rPr lang="en-US" sz="2800" dirty="0"/>
              <a:t>Old hammers worn with beating years of time.</a:t>
            </a:r>
            <a:br>
              <a:rPr lang="en-US" sz="2800" dirty="0"/>
            </a:br>
            <a:r>
              <a:rPr lang="en-US" sz="2800" dirty="0"/>
              <a:t>“How may anvils have you had,” said I,</a:t>
            </a:r>
            <a:br>
              <a:rPr lang="en-US" sz="2800" dirty="0"/>
            </a:br>
            <a:r>
              <a:rPr lang="en-US" sz="2800" dirty="0"/>
              <a:t>“To wear and batter all these hammers so?”</a:t>
            </a:r>
            <a:br>
              <a:rPr lang="en-US" sz="2800" dirty="0"/>
            </a:br>
            <a:r>
              <a:rPr lang="en-US" sz="2800" dirty="0"/>
              <a:t>“Just one,” said he; then said with twinkling eye,</a:t>
            </a:r>
            <a:br>
              <a:rPr lang="en-US" sz="2800" dirty="0"/>
            </a:br>
            <a:r>
              <a:rPr lang="en-US" sz="2800" dirty="0"/>
              <a:t>“The anvil wears the hammers out, you know.”</a:t>
            </a:r>
            <a:br>
              <a:rPr lang="en-US" sz="2800" dirty="0"/>
            </a:br>
            <a:r>
              <a:rPr lang="en-US" sz="2800" dirty="0"/>
              <a:t>And so, I thought, the anvil of God’s word</a:t>
            </a:r>
            <a:br>
              <a:rPr lang="en-US" sz="2800" dirty="0"/>
            </a:br>
            <a:r>
              <a:rPr lang="en-US" sz="2800" dirty="0"/>
              <a:t>For ages skeptics’ blows have beat upon;</a:t>
            </a:r>
            <a:br>
              <a:rPr lang="en-US" sz="2800" dirty="0"/>
            </a:br>
            <a:r>
              <a:rPr lang="en-US" sz="2800" dirty="0"/>
              <a:t>Yet, though the noise of falling blows was heard,</a:t>
            </a:r>
            <a:br>
              <a:rPr lang="en-US" sz="2800" dirty="0"/>
            </a:br>
            <a:r>
              <a:rPr lang="en-US" sz="2800" dirty="0"/>
              <a:t>The anvil is unharmed — the hammers gone!</a:t>
            </a:r>
            <a:endParaRPr lang="en-US" sz="800" dirty="0"/>
          </a:p>
          <a:p>
            <a:r>
              <a:rPr lang="en-US" sz="2800" i="1" dirty="0"/>
              <a:t>												</a:t>
            </a:r>
            <a:r>
              <a:rPr lang="en-US" sz="2400" i="1" dirty="0"/>
              <a:t>--- John Clifford ---</a:t>
            </a:r>
          </a:p>
        </p:txBody>
      </p:sp>
    </p:spTree>
    <p:extLst>
      <p:ext uri="{BB962C8B-B14F-4D97-AF65-F5344CB8AC3E}">
        <p14:creationId xmlns:p14="http://schemas.microsoft.com/office/powerpoint/2010/main" val="1514027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Word of the Gospel Lives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23" y="1088511"/>
            <a:ext cx="9235165" cy="57694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The Gospel addresses the unchanging nature and needs of man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Psa. 19:8</a:t>
            </a:r>
            <a:r>
              <a:rPr lang="en-US" sz="24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Word of God has always addressed inner man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Psa. 119:130</a:t>
            </a:r>
            <a:r>
              <a:rPr lang="en-US" sz="24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Gives light and understanding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Matt. 4:4</a:t>
            </a:r>
            <a:r>
              <a:rPr lang="en-US" sz="24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Word of God gives life as food for man’s soul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Jn. 6:63</a:t>
            </a:r>
            <a:r>
              <a:rPr lang="en-US" sz="24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Words of Christ are spirit and life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2 Pet. 1:19-21</a:t>
            </a:r>
            <a:r>
              <a:rPr lang="en-US" sz="24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Gospel is complete word given by H.S.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Jn. 17:17</a:t>
            </a:r>
            <a:r>
              <a:rPr lang="en-US" sz="24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Truth of the gospel message sanctifies us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Men who seek to alter God’s word in order to make it relevant actually produce the opposite</a:t>
            </a:r>
          </a:p>
        </p:txBody>
      </p:sp>
    </p:spTree>
    <p:extLst>
      <p:ext uri="{BB962C8B-B14F-4D97-AF65-F5344CB8AC3E}">
        <p14:creationId xmlns:p14="http://schemas.microsoft.com/office/powerpoint/2010/main" val="420790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4"/>
            <a:ext cx="9144000" cy="1025525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Word of the Gospel Saves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22211"/>
            <a:ext cx="9286202" cy="5935789"/>
          </a:xfrm>
        </p:spPr>
        <p:txBody>
          <a:bodyPr>
            <a:normAutofit lnSpcReduction="10000"/>
          </a:bodyPr>
          <a:lstStyle/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The Gospel is the source for message of salvation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Rom. 1:16-17</a:t>
            </a:r>
            <a:r>
              <a:rPr lang="en-US" sz="24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Gospel is power of God to salvation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Heb. 4:12-13</a:t>
            </a:r>
            <a:r>
              <a:rPr lang="en-US" sz="24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Exposes man as he is &amp; compares to truth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Eph. 6:14-17</a:t>
            </a:r>
            <a:r>
              <a:rPr lang="en-US" sz="24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Armor of God provides for salvation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r>
              <a:rPr lang="en-US" sz="2400" b="1" i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Tim.</a:t>
            </a:r>
            <a:r>
              <a:rPr lang="en-US" sz="2400" b="1" i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2:3-4</a:t>
            </a:r>
            <a:r>
              <a:rPr lang="en-US" sz="24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God wants all saved by knowledge of truth</a:t>
            </a:r>
          </a:p>
          <a:p>
            <a:pPr lvl="1"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Titus</a:t>
            </a:r>
            <a:r>
              <a:rPr lang="en-US" sz="2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3000" b="1" i="1" dirty="0">
                <a:solidFill>
                  <a:srgbClr val="800000"/>
                </a:solidFill>
                <a:latin typeface="Times New Roman"/>
                <a:cs typeface="Times New Roman"/>
              </a:rPr>
              <a:t>2:11-14</a:t>
            </a:r>
            <a:r>
              <a:rPr lang="en-US" sz="2400" dirty="0">
                <a:latin typeface="Times New Roman"/>
                <a:cs typeface="Times New Roman"/>
              </a:rPr>
              <a:t>  </a:t>
            </a:r>
            <a:r>
              <a:rPr lang="en-US" dirty="0">
                <a:latin typeface="Times New Roman"/>
                <a:cs typeface="Times New Roman"/>
              </a:rPr>
              <a:t>Gospel message called “grace of God”</a:t>
            </a: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The “Social Gospel” changes its focus from salvation to social reform, entertainment, etc.</a:t>
            </a: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The “Health &amp; Wealth” gospel of televangelists</a:t>
            </a: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Same problem exists with brethren changing the gospel to purpose other than salvation</a:t>
            </a:r>
          </a:p>
        </p:txBody>
      </p:sp>
    </p:spTree>
    <p:extLst>
      <p:ext uri="{BB962C8B-B14F-4D97-AF65-F5344CB8AC3E}">
        <p14:creationId xmlns:p14="http://schemas.microsoft.com/office/powerpoint/2010/main" val="403408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780</Words>
  <Application>Microsoft Office PowerPoint</Application>
  <PresentationFormat>On-screen Show (4:3)</PresentationFormat>
  <Paragraphs>187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Qualities of the Gospel</vt:lpstr>
      <vt:lpstr>1st Peter 1:22-25</vt:lpstr>
      <vt:lpstr>This Word of the Gospel…</vt:lpstr>
      <vt:lpstr>The Word of the Gospel Endures</vt:lpstr>
      <vt:lpstr>PowerPoint Presentation</vt:lpstr>
      <vt:lpstr>PowerPoint Presentation</vt:lpstr>
      <vt:lpstr>PowerPoint Presentation</vt:lpstr>
      <vt:lpstr>The Word of the Gospel Lives</vt:lpstr>
      <vt:lpstr>The Word of the Gospel Saves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</dc:title>
  <dc:creator>Harry Osborne</dc:creator>
  <cp:lastModifiedBy>84th Street Church Of Christ</cp:lastModifiedBy>
  <cp:revision>25</cp:revision>
  <dcterms:created xsi:type="dcterms:W3CDTF">2019-02-16T18:26:56Z</dcterms:created>
  <dcterms:modified xsi:type="dcterms:W3CDTF">2019-04-14T13:03:28Z</dcterms:modified>
</cp:coreProperties>
</file>