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4" r:id="rId4"/>
    <p:sldId id="265" r:id="rId5"/>
    <p:sldId id="266" r:id="rId6"/>
    <p:sldId id="268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8743" autoAdjust="0"/>
  </p:normalViewPr>
  <p:slideViewPr>
    <p:cSldViewPr snapToGrid="0" snapToObjects="1">
      <p:cViewPr varScale="1">
        <p:scale>
          <a:sx n="77" d="100"/>
          <a:sy n="77" d="100"/>
        </p:scale>
        <p:origin x="102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2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1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4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7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5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2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1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5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4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  <a:gs pos="50000">
              <a:schemeClr val="accent1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46F45-89F8-7A4C-A28E-AB2B87CB624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9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44901"/>
            <a:ext cx="9144000" cy="2330823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0" b="1" dirty="0">
                <a:solidFill>
                  <a:srgbClr val="00008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Strength Produced &amp; Reproduced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9372"/>
            <a:ext cx="6400800" cy="1015975"/>
          </a:xfrm>
        </p:spPr>
        <p:txBody>
          <a:bodyPr>
            <a:noAutofit/>
          </a:bodyPr>
          <a:lstStyle/>
          <a:p>
            <a:r>
              <a:rPr lang="en-US" sz="5400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5400" b="1" i="1" baseline="30000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nd</a:t>
            </a:r>
            <a:r>
              <a:rPr lang="en-US" sz="5400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Timothy 2:1-2</a:t>
            </a:r>
          </a:p>
        </p:txBody>
      </p:sp>
      <p:pic>
        <p:nvPicPr>
          <p:cNvPr id="4" name="Picture 3" descr="Faithful Men Entrust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5000" b="1" baseline="30000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nd</a:t>
            </a:r>
            <a:r>
              <a:rPr lang="en-US" sz="50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Timothy 2:1-2</a:t>
            </a:r>
            <a:endParaRPr lang="en-US" sz="5000" b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583765"/>
            <a:ext cx="837303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latin typeface="Times New Roman"/>
                <a:cs typeface="Times New Roman"/>
              </a:rPr>
              <a:t>1 </a:t>
            </a:r>
            <a:r>
              <a:rPr lang="en-US" sz="3400" dirty="0">
                <a:latin typeface="Times New Roman"/>
                <a:cs typeface="Times New Roman"/>
              </a:rPr>
              <a:t>You therefore, my son, be strong in the grace that is in Christ Jesus. </a:t>
            </a:r>
            <a:r>
              <a:rPr lang="en-US" sz="3400" b="1" baseline="30000" dirty="0">
                <a:latin typeface="Times New Roman"/>
                <a:cs typeface="Times New Roman"/>
              </a:rPr>
              <a:t>2 </a:t>
            </a:r>
            <a:r>
              <a:rPr lang="en-US" sz="3400" dirty="0">
                <a:latin typeface="Times New Roman"/>
                <a:cs typeface="Times New Roman"/>
              </a:rPr>
              <a:t>And the things that you have heard from me among many witnesses, commit these to faithful men who will be able to teach others also.</a:t>
            </a:r>
          </a:p>
        </p:txBody>
      </p:sp>
    </p:spTree>
    <p:extLst>
      <p:ext uri="{BB962C8B-B14F-4D97-AF65-F5344CB8AC3E}">
        <p14:creationId xmlns:p14="http://schemas.microsoft.com/office/powerpoint/2010/main" val="153003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 - all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732" y="-21267"/>
            <a:ext cx="6846595" cy="71855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3912" y="59114"/>
            <a:ext cx="4846630" cy="234112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sz="52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Preview for This Effort in the Philippines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7273" y="812244"/>
            <a:ext cx="2992648" cy="2923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4625" indent="-174625">
              <a:buClr>
                <a:schemeClr val="tx1"/>
              </a:buClr>
              <a:buSzPct val="160000"/>
              <a:buFont typeface="Arial"/>
              <a:buChar char="•"/>
            </a:pPr>
            <a:r>
              <a:rPr lang="en-US" sz="13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Tuguegarao</a:t>
            </a:r>
            <a:endParaRPr 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103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 - all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144" y="-88817"/>
            <a:ext cx="9392144" cy="98571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62701" y="1182545"/>
            <a:ext cx="299264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4625" indent="-174625">
              <a:buClr>
                <a:schemeClr val="tx1"/>
              </a:buClr>
              <a:buSzPct val="200000"/>
              <a:buFont typeface="Arial"/>
              <a:buChar char="•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Tuguegarao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Oval 5"/>
          <p:cNvSpPr/>
          <p:nvPr/>
        </p:nvSpPr>
        <p:spPr>
          <a:xfrm>
            <a:off x="2679503" y="2509307"/>
            <a:ext cx="1347497" cy="836436"/>
          </a:xfrm>
          <a:prstGeom prst="ellipse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7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6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Times New Roman"/>
                <a:cs typeface="Times New Roman"/>
              </a:rPr>
              <a:t>Work in Angeles 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83" y="1103834"/>
            <a:ext cx="8998017" cy="57541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Background of work – Clark Airbase (USAF)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000" dirty="0">
                <a:latin typeface="Times New Roman"/>
                <a:cs typeface="Times New Roman"/>
              </a:rPr>
              <a:t>Two to four hour bus ride from Manila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Lordy Salunga is preacher – very knowledgeable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000" dirty="0">
                <a:latin typeface="Times New Roman"/>
                <a:cs typeface="Times New Roman"/>
              </a:rPr>
              <a:t>One of few preachers raised by faithful parents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000" dirty="0">
                <a:latin typeface="Times New Roman"/>
                <a:cs typeface="Times New Roman"/>
              </a:rPr>
              <a:t>Heard American brethren since his youth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000" dirty="0">
                <a:latin typeface="Times New Roman"/>
                <a:cs typeface="Times New Roman"/>
              </a:rPr>
              <a:t>Was a national scholar &amp; college professor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000" dirty="0">
                <a:latin typeface="Times New Roman"/>
                <a:cs typeface="Times New Roman"/>
              </a:rPr>
              <a:t>Edited “Sword &amp; Shield” – depth of Bible study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I had agreed to hold meeting for church there several years ago and just now able to do so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Held at end of what is called “Holy Week”</a:t>
            </a:r>
          </a:p>
        </p:txBody>
      </p:sp>
    </p:spTree>
    <p:extLst>
      <p:ext uri="{BB962C8B-B14F-4D97-AF65-F5344CB8AC3E}">
        <p14:creationId xmlns:p14="http://schemas.microsoft.com/office/powerpoint/2010/main" val="344662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 - all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144" y="-88817"/>
            <a:ext cx="9392144" cy="98571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62701" y="1182545"/>
            <a:ext cx="299264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4625" indent="-174625">
              <a:buClr>
                <a:schemeClr val="tx1"/>
              </a:buClr>
              <a:buSzPct val="200000"/>
              <a:buFont typeface="Arial"/>
              <a:buChar char="•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Tuguegarao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49571" y="2803057"/>
            <a:ext cx="2096648" cy="3191400"/>
          </a:xfrm>
          <a:prstGeom prst="straightConnector1">
            <a:avLst/>
          </a:prstGeom>
          <a:ln w="5715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157657" y="5777604"/>
            <a:ext cx="480143" cy="216853"/>
          </a:xfrm>
          <a:prstGeom prst="straightConnector1">
            <a:avLst/>
          </a:prstGeom>
          <a:ln w="57150" cmpd="sng">
            <a:solidFill>
              <a:srgbClr val="00008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763696" y="3159869"/>
            <a:ext cx="1393961" cy="2617735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09203" y="5309068"/>
            <a:ext cx="2034797" cy="875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P.T. Classes on 1 Cor.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151" y="4671500"/>
            <a:ext cx="2602391" cy="875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Lectures &amp; P.T. in Bacolod</a:t>
            </a:r>
          </a:p>
        </p:txBody>
      </p:sp>
    </p:spTree>
    <p:extLst>
      <p:ext uri="{BB962C8B-B14F-4D97-AF65-F5344CB8AC3E}">
        <p14:creationId xmlns:p14="http://schemas.microsoft.com/office/powerpoint/2010/main" val="203936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5000" b="1" baseline="30000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nd</a:t>
            </a:r>
            <a:r>
              <a:rPr lang="en-US" sz="50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Timothy 2:1-2</a:t>
            </a:r>
            <a:endParaRPr lang="en-US" sz="5000" b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583765"/>
            <a:ext cx="837303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latin typeface="Times New Roman"/>
                <a:cs typeface="Times New Roman"/>
              </a:rPr>
              <a:t>1 </a:t>
            </a:r>
            <a:r>
              <a:rPr lang="en-US" sz="3400" dirty="0">
                <a:latin typeface="Times New Roman"/>
                <a:cs typeface="Times New Roman"/>
              </a:rPr>
              <a:t>You therefore, my son, be strong in the grace that is in Christ Jesus. </a:t>
            </a:r>
            <a:r>
              <a:rPr lang="en-US" sz="3400" b="1" baseline="30000" dirty="0">
                <a:latin typeface="Times New Roman"/>
                <a:cs typeface="Times New Roman"/>
              </a:rPr>
              <a:t>2 </a:t>
            </a:r>
            <a:r>
              <a:rPr lang="en-US" sz="3400" dirty="0">
                <a:latin typeface="Times New Roman"/>
                <a:cs typeface="Times New Roman"/>
              </a:rPr>
              <a:t>And the things that you have heard from me among many witnesses, commit these to faithful men who will be able to teach others also.</a:t>
            </a:r>
          </a:p>
        </p:txBody>
      </p:sp>
    </p:spTree>
    <p:extLst>
      <p:ext uri="{BB962C8B-B14F-4D97-AF65-F5344CB8AC3E}">
        <p14:creationId xmlns:p14="http://schemas.microsoft.com/office/powerpoint/2010/main" val="560555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65685" y="14943"/>
            <a:ext cx="7378314" cy="1404469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Spiritual Strength</a:t>
            </a:r>
            <a:br>
              <a:rPr lang="en-US" sz="48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48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Produced &amp; Reproduced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9397" y="1553883"/>
            <a:ext cx="9004603" cy="546847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b="1" dirty="0">
                <a:solidFill>
                  <a:srgbClr val="00008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Spiritual Strength Is Found Only in Christ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0080"/>
              </a:buClr>
            </a:pPr>
            <a:r>
              <a:rPr lang="en-US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Eph. 6:10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“Be strong in the Lord…”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0080"/>
              </a:buClr>
            </a:pPr>
            <a:r>
              <a:rPr lang="en-US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Eph. 3:14-19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Strength through Spirit to inner man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0080"/>
              </a:buClr>
            </a:pPr>
            <a:r>
              <a:rPr lang="en-US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Col.</a:t>
            </a:r>
            <a:r>
              <a:rPr lang="en-US" sz="2400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1:9-14</a:t>
            </a:r>
            <a:r>
              <a:rPr lang="en-US" sz="24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Power given “in the kingdom of the Son…”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b="1" dirty="0">
                <a:solidFill>
                  <a:srgbClr val="00008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Once Strength Is Found, Must Be Reproduced in Faithful Men (Evangelism)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0080"/>
              </a:buClr>
            </a:pPr>
            <a:r>
              <a:rPr lang="en-US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Cor. 4:17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Seen in Timothy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0080"/>
              </a:buClr>
            </a:pPr>
            <a:r>
              <a:rPr lang="en-US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Phil. 2:19-21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Character needed in work (</a:t>
            </a:r>
            <a:r>
              <a:rPr lang="en-US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Col. 4:7-9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b="1" dirty="0">
                <a:solidFill>
                  <a:srgbClr val="00008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Once Reproduced, Must Continue Reproduction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0080"/>
              </a:buClr>
            </a:pPr>
            <a:r>
              <a:rPr lang="en-US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Acts 8:4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First century church showed it (</a:t>
            </a:r>
            <a:r>
              <a:rPr lang="en-US" sz="2600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Acts 11:22-26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0080"/>
              </a:buClr>
            </a:pPr>
            <a:r>
              <a:rPr lang="en-US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Eph. 4:11-16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Plan for strength &amp; growth of church</a:t>
            </a:r>
          </a:p>
        </p:txBody>
      </p:sp>
      <p:pic>
        <p:nvPicPr>
          <p:cNvPr id="2" name="Picture 1" descr="Spiritual Streng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765684" cy="154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239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Strength Produced &amp; Reproduced</vt:lpstr>
      <vt:lpstr>2nd Timothy 2:1-2</vt:lpstr>
      <vt:lpstr>Preview for This Effort in the Philippines</vt:lpstr>
      <vt:lpstr>PowerPoint Presentation</vt:lpstr>
      <vt:lpstr>Work in Angeles City</vt:lpstr>
      <vt:lpstr>PowerPoint Presentation</vt:lpstr>
      <vt:lpstr>2nd Timothy 2:1-2</vt:lpstr>
      <vt:lpstr>Spiritual Strength Produced &amp; Reproduced 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 Osborne</dc:creator>
  <cp:lastModifiedBy>84th Street Church Of Christ</cp:lastModifiedBy>
  <cp:revision>9</cp:revision>
  <dcterms:created xsi:type="dcterms:W3CDTF">2019-02-16T18:44:20Z</dcterms:created>
  <dcterms:modified xsi:type="dcterms:W3CDTF">2019-04-14T13:05:34Z</dcterms:modified>
</cp:coreProperties>
</file>