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66"/>
    <a:srgbClr val="004442"/>
    <a:srgbClr val="006666"/>
    <a:srgbClr val="740000"/>
    <a:srgbClr val="460000"/>
    <a:srgbClr val="800000"/>
    <a:srgbClr val="1F3E00"/>
    <a:srgbClr val="336600"/>
    <a:srgbClr val="002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7213" autoAdjust="0"/>
  </p:normalViewPr>
  <p:slideViewPr>
    <p:cSldViewPr>
      <p:cViewPr varScale="1">
        <p:scale>
          <a:sx n="77" d="100"/>
          <a:sy n="77" d="100"/>
        </p:scale>
        <p:origin x="102" y="7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66"/>
            </a:gs>
            <a:gs pos="50000">
              <a:srgbClr val="004442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1800"/>
            <a:ext cx="9144000" cy="2590800"/>
          </a:xfrm>
        </p:spPr>
        <p:txBody>
          <a:bodyPr>
            <a:noAutofit/>
          </a:bodyPr>
          <a:lstStyle/>
          <a:p>
            <a:r>
              <a:rPr lang="en-US" sz="8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Corrupt World vs. Faithful Noah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6" y="5715000"/>
            <a:ext cx="9137194" cy="1143000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Genesis 6:5-12</a:t>
            </a:r>
          </a:p>
        </p:txBody>
      </p:sp>
      <p:pic>
        <p:nvPicPr>
          <p:cNvPr id="4" name="Picture 3" descr="Noah 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-533400"/>
            <a:ext cx="6389549" cy="359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Genesis 6:5-12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762000"/>
            <a:ext cx="9067800" cy="6093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5 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the Lord saw that the wickedness of man was great in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earth,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every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intent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the thoughts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of his heart was only evil continually. 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6 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the Lord was sorry that He had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made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man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on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earth,</a:t>
            </a:r>
            <a:r>
              <a:rPr lang="en-US" sz="28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was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grieved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His</a:t>
            </a:r>
            <a:r>
              <a:rPr lang="en-US" sz="24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heart. 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the Lord said, “I will destroy man whom I have created from the face of the earth, both man and beast, creeping thing and birds of the air, for I am sorry that I have made them. 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 Noah found grace in the eyes of the Lord. 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This is the genealogy of Noah. Noah was a just man, perfect in his generations. Noah walked with God. 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Noah begot three sons: Shem, Ham, and Japheth. 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 earth also was corrupt before God, and the earth was filled with violence. </a:t>
            </a:r>
            <a:r>
              <a:rPr lang="en-US" sz="29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12 </a:t>
            </a:r>
            <a:r>
              <a:rPr lang="en-US" sz="29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So God looked upon the earth, and indeed it was corrupt; for all flesh had corrupted their way on the earth.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Comparing the Characteristics…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200" y="914400"/>
            <a:ext cx="4421188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Corrupt World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0" y="2209800"/>
            <a:ext cx="4497388" cy="4648199"/>
          </a:xfrm>
        </p:spPr>
        <p:txBody>
          <a:bodyPr>
            <a:normAutofit lnSpcReduction="10000"/>
          </a:bodyPr>
          <a:lstStyle/>
          <a:p>
            <a:pPr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Every intent of thoughts of his heart was only evil</a:t>
            </a:r>
          </a:p>
          <a:p>
            <a:pPr lvl="1"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 Peter 2:14</a:t>
            </a:r>
          </a:p>
          <a:p>
            <a:pPr lvl="1"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 4:23</a:t>
            </a:r>
          </a:p>
          <a:p>
            <a:pPr lvl="1"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Romans 1:18-21, 32</a:t>
            </a:r>
          </a:p>
          <a:p>
            <a:pPr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Corrupt</a:t>
            </a:r>
          </a:p>
          <a:p>
            <a:pPr lvl="1"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Psalm 14:1-3</a:t>
            </a:r>
          </a:p>
          <a:p>
            <a:pPr lvl="1"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Proverbs 6:16-19</a:t>
            </a:r>
          </a:p>
          <a:p>
            <a:pPr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Filled with violence</a:t>
            </a:r>
          </a:p>
          <a:p>
            <a:pPr lvl="1">
              <a:buClr>
                <a:srgbClr val="FFFF00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Ezekiel 7:23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8:17-18</a:t>
            </a:r>
            <a:r>
              <a:rPr lang="en-US" sz="26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; </a:t>
            </a: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9:9</a:t>
            </a:r>
            <a:endParaRPr lang="en-US" sz="2600" b="1" i="1" dirty="0">
              <a:solidFill>
                <a:srgbClr val="FFFF66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914400"/>
            <a:ext cx="4422775" cy="639762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Faithful Noah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498975" cy="46481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A just (righteous) man, perfect in his generations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Psalm 37:39-40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Titus 2:11-12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Philippians 1:9-11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FFFF00"/>
              </a:buClr>
            </a:pPr>
            <a:r>
              <a:rPr lang="en-US" sz="3000" dirty="0">
                <a:solidFill>
                  <a:srgbClr val="FFFFFF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Walked with God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Genesis 5:21-24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Malachi 2:4-6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chemeClr val="bg1"/>
              </a:buClr>
            </a:pPr>
            <a:r>
              <a:rPr lang="en-US" sz="2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John 1:6-9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4495800" cy="533400"/>
          </a:xfrm>
          <a:prstGeom prst="rect">
            <a:avLst/>
          </a:prstGeom>
          <a:solidFill>
            <a:srgbClr val="74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Wickedness of man was great </a:t>
            </a:r>
          </a:p>
        </p:txBody>
      </p:sp>
      <p:sp>
        <p:nvSpPr>
          <p:cNvPr id="9" name="Rectangle 8"/>
          <p:cNvSpPr/>
          <p:nvPr/>
        </p:nvSpPr>
        <p:spPr>
          <a:xfrm>
            <a:off x="4648200" y="1600200"/>
            <a:ext cx="4495800" cy="533400"/>
          </a:xfrm>
          <a:prstGeom prst="rect">
            <a:avLst/>
          </a:prstGeom>
          <a:solidFill>
            <a:srgbClr val="74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Noah found grace in Lord’s eyes </a:t>
            </a:r>
          </a:p>
        </p:txBody>
      </p:sp>
    </p:spTree>
    <p:extLst>
      <p:ext uri="{BB962C8B-B14F-4D97-AF65-F5344CB8AC3E}">
        <p14:creationId xmlns:p14="http://schemas.microsoft.com/office/powerpoint/2010/main" val="159721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92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A Corrupt World vs. Faithful Noah</vt:lpstr>
      <vt:lpstr>Genesis 6:5-12</vt:lpstr>
      <vt:lpstr>Comparing the Characteristics…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48</cp:revision>
  <dcterms:created xsi:type="dcterms:W3CDTF">2017-02-11T14:18:26Z</dcterms:created>
  <dcterms:modified xsi:type="dcterms:W3CDTF">2019-05-19T12:57:55Z</dcterms:modified>
</cp:coreProperties>
</file>