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0"/>
    <p:restoredTop sz="94726"/>
  </p:normalViewPr>
  <p:slideViewPr>
    <p:cSldViewPr snapToGrid="0" snapToObjects="1">
      <p:cViewPr varScale="1">
        <p:scale>
          <a:sx n="152" d="100"/>
          <a:sy n="152" d="100"/>
        </p:scale>
        <p:origin x="1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04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50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49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316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1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79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9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8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87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20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9867A3-7F00-7E4D-802D-A4F57DC9E862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785FF8-8E7D-0A40-8B12-7E31AE677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1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097C-3A15-AF42-9D9A-343FE1A43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1FCF-88DA-424F-B25D-943D73249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Job 1:7-19, 2:2-10</a:t>
            </a:r>
          </a:p>
        </p:txBody>
      </p:sp>
    </p:spTree>
    <p:extLst>
      <p:ext uri="{BB962C8B-B14F-4D97-AF65-F5344CB8AC3E}">
        <p14:creationId xmlns:p14="http://schemas.microsoft.com/office/powerpoint/2010/main" val="3390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2D23-6025-8440-81E4-EF103CF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B7E2C-A57F-1D47-81D1-364F8346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is the ultimate power and authority	</a:t>
            </a:r>
          </a:p>
          <a:p>
            <a:pPr lvl="1"/>
            <a:r>
              <a:rPr lang="en-US" sz="3200" dirty="0"/>
              <a:t>Matthew 6:33, 1 Peter 2:2, Ephesians 6:18, Phil. 4:6, Psalm 8:3-5</a:t>
            </a:r>
          </a:p>
        </p:txBody>
      </p:sp>
    </p:spTree>
    <p:extLst>
      <p:ext uri="{BB962C8B-B14F-4D97-AF65-F5344CB8AC3E}">
        <p14:creationId xmlns:p14="http://schemas.microsoft.com/office/powerpoint/2010/main" val="301134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2D23-6025-8440-81E4-EF103CF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B7E2C-A57F-1D47-81D1-364F8346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is the ultimate power and authority	</a:t>
            </a:r>
          </a:p>
          <a:p>
            <a:r>
              <a:rPr lang="en-US" sz="3600" dirty="0"/>
              <a:t>Satan can only do so much with tribulation and temptation</a:t>
            </a:r>
          </a:p>
        </p:txBody>
      </p:sp>
    </p:spTree>
    <p:extLst>
      <p:ext uri="{BB962C8B-B14F-4D97-AF65-F5344CB8AC3E}">
        <p14:creationId xmlns:p14="http://schemas.microsoft.com/office/powerpoint/2010/main" val="24579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2D23-6025-8440-81E4-EF103CF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B7E2C-A57F-1D47-81D1-364F8346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Satan can only do so much with tribulation and temptation</a:t>
            </a:r>
          </a:p>
          <a:p>
            <a:pPr lvl="1"/>
            <a:r>
              <a:rPr lang="en-US" sz="3200" dirty="0"/>
              <a:t>Job 1:12, Job 2:6, 1 Corinthians 10:13, Roman 5:3-4, James 1:12, Romans 8:18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772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2D23-6025-8440-81E4-EF103CF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B7E2C-A57F-1D47-81D1-364F8346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is the ultimate power and authority	</a:t>
            </a:r>
          </a:p>
          <a:p>
            <a:r>
              <a:rPr lang="en-US" sz="3600" dirty="0"/>
              <a:t>Satan can only do so much with tribulation and temptation</a:t>
            </a:r>
          </a:p>
          <a:p>
            <a:r>
              <a:rPr lang="en-US" sz="3600" dirty="0"/>
              <a:t>We can conquer Satan</a:t>
            </a:r>
          </a:p>
        </p:txBody>
      </p:sp>
    </p:spTree>
    <p:extLst>
      <p:ext uri="{BB962C8B-B14F-4D97-AF65-F5344CB8AC3E}">
        <p14:creationId xmlns:p14="http://schemas.microsoft.com/office/powerpoint/2010/main" val="221380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A2D23-6025-8440-81E4-EF103CF5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B7E2C-A57F-1D47-81D1-364F8346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can conquer Satan</a:t>
            </a:r>
          </a:p>
          <a:p>
            <a:pPr lvl="1"/>
            <a:r>
              <a:rPr lang="en-US" sz="3200" dirty="0"/>
              <a:t>Job 2:10, 1 Peter 5:7&amp;10, 1 Corinthians 15:57-58, John 16:33, 1 John 5:7, 1 John 1:5-7</a:t>
            </a:r>
          </a:p>
        </p:txBody>
      </p:sp>
    </p:spTree>
    <p:extLst>
      <p:ext uri="{BB962C8B-B14F-4D97-AF65-F5344CB8AC3E}">
        <p14:creationId xmlns:p14="http://schemas.microsoft.com/office/powerpoint/2010/main" val="27393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9410-2A7F-7148-8B0F-79E55DD6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Who is in Control?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32E54-4994-1946-9255-E59B54308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is in control!</a:t>
            </a:r>
          </a:p>
          <a:p>
            <a:r>
              <a:rPr lang="en-US" sz="3600" dirty="0"/>
              <a:t>YOU CAN GET THROUGH IT!</a:t>
            </a:r>
          </a:p>
          <a:p>
            <a:r>
              <a:rPr lang="en-US" sz="3600" dirty="0"/>
              <a:t>YOU CAN DEFEAT SATAN!</a:t>
            </a:r>
          </a:p>
        </p:txBody>
      </p:sp>
    </p:spTree>
    <p:extLst>
      <p:ext uri="{BB962C8B-B14F-4D97-AF65-F5344CB8AC3E}">
        <p14:creationId xmlns:p14="http://schemas.microsoft.com/office/powerpoint/2010/main" val="32726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69</TotalTime>
  <Words>129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Garamond</vt:lpstr>
      <vt:lpstr>Organic</vt:lpstr>
      <vt:lpstr>Who is in Control?</vt:lpstr>
      <vt:lpstr>Who is in Control?</vt:lpstr>
      <vt:lpstr>Who is in Control?</vt:lpstr>
      <vt:lpstr>Who is in Control?</vt:lpstr>
      <vt:lpstr>Who is in Control?</vt:lpstr>
      <vt:lpstr>Who is in Control?</vt:lpstr>
      <vt:lpstr>Who is in Control?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in Control?</dc:title>
  <dc:creator>Jay Carlson</dc:creator>
  <cp:lastModifiedBy>Jay Carlson</cp:lastModifiedBy>
  <cp:revision>11</cp:revision>
  <dcterms:created xsi:type="dcterms:W3CDTF">2019-06-14T16:03:08Z</dcterms:created>
  <dcterms:modified xsi:type="dcterms:W3CDTF">2019-06-16T11:33:50Z</dcterms:modified>
</cp:coreProperties>
</file>