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FF"/>
    <a:srgbClr val="460000"/>
    <a:srgbClr val="800000"/>
    <a:srgbClr val="1F3E00"/>
    <a:srgbClr val="336600"/>
    <a:srgbClr val="002600"/>
    <a:srgbClr val="003300"/>
    <a:srgbClr val="381850"/>
    <a:srgbClr val="0916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9587" autoAdjust="0"/>
  </p:normalViewPr>
  <p:slideViewPr>
    <p:cSldViewPr>
      <p:cViewPr varScale="1">
        <p:scale>
          <a:sx n="114" d="100"/>
          <a:sy n="114" d="100"/>
        </p:scale>
        <p:origin x="15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4600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5/26/2019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95601"/>
            <a:ext cx="9144000" cy="274319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0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Attitudes for Evangelism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1143000"/>
          </a:xfrm>
        </p:spPr>
        <p:txBody>
          <a:bodyPr anchor="ctr"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r>
              <a:rPr lang="en-US" sz="5400" b="1" i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st</a:t>
            </a:r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Timothy 1:12-17</a:t>
            </a:r>
          </a:p>
        </p:txBody>
      </p:sp>
      <p:pic>
        <p:nvPicPr>
          <p:cNvPr id="4" name="Picture 3" descr="Evangelism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2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1:12-17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762000"/>
            <a:ext cx="8839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I thank Christ Jesus our Lord who has enabled me, because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counted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me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faithful,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putting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me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into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ministry,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although I was formerly a blasphemer, a persecutor, and an insolent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man;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obtained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mercy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because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did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it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ignorantly in unbelief. 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the grace of our Lord was exceedingly abundant, with faith and love which are in Christ Jesus. 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15 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This is a faithful saying and worthy of all acceptance, that Christ Jesus came into the world to save sinners, of whom I am chief. 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However, for this reason I obtained mercy, that in me first Jesus Christ might show all longsuffering, as a pattern to those who are going to believe on Him for everlasting life. </a:t>
            </a:r>
            <a:r>
              <a:rPr lang="en-US" sz="28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to the King eternal, immortal, invisible, to God who alone is wise, be honor and glory forever and ever. Amen. </a:t>
            </a:r>
          </a:p>
        </p:txBody>
      </p:sp>
    </p:spTree>
    <p:extLst>
      <p:ext uri="{BB962C8B-B14F-4D97-AF65-F5344CB8AC3E}">
        <p14:creationId xmlns:p14="http://schemas.microsoft.com/office/powerpoint/2010/main" val="308870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Things to Recognize for Evangelism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372600" cy="57912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Shame of Our Own Sins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Ezra 9:6</a:t>
            </a:r>
            <a:r>
              <a:rPr lang="en-US" sz="2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Ashamed, blush, iniquity over head (</a:t>
            </a:r>
            <a:r>
              <a:rPr lang="en-US" sz="27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Dan. 9:4-5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Luke 5:8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Peter recognized shame of his sin (</a:t>
            </a:r>
            <a:r>
              <a:rPr lang="en-US" sz="27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Matt. 26:75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Grace of the Lord to Make Possible Salvation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2:1-10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Salvation made possible by God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Titus 3:3-7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Must respond to grace, but grace still saves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Universal Need for Salvation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3:9-10, 23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All guilty of sin &amp; under its penalty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John 5:19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“Whole world lies under the sway of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” devil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The Praise &amp; Honor Due to Christ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Corinthians 6:20</a:t>
            </a:r>
            <a:r>
              <a:rPr lang="en-US" sz="20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Must glorify God because we are His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Revelation 5:8-13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Lamb worthy of honor, glory, blessing</a:t>
            </a:r>
          </a:p>
        </p:txBody>
      </p:sp>
    </p:spTree>
    <p:extLst>
      <p:ext uri="{BB962C8B-B14F-4D97-AF65-F5344CB8AC3E}">
        <p14:creationId xmlns:p14="http://schemas.microsoft.com/office/powerpoint/2010/main" val="186526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40350</TotalTime>
  <Words>129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Attitudes for Evangelism</vt:lpstr>
      <vt:lpstr>1 Timothy 1:12-17</vt:lpstr>
      <vt:lpstr>Things to Recognize for Evangelism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19</cp:revision>
  <cp:lastPrinted>2019-05-26T13:10:42Z</cp:lastPrinted>
  <dcterms:created xsi:type="dcterms:W3CDTF">2017-02-11T14:18:26Z</dcterms:created>
  <dcterms:modified xsi:type="dcterms:W3CDTF">2019-05-26T13:10:57Z</dcterms:modified>
</cp:coreProperties>
</file>