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FF66"/>
    <a:srgbClr val="004442"/>
    <a:srgbClr val="006666"/>
    <a:srgbClr val="740000"/>
    <a:srgbClr val="460000"/>
    <a:srgbClr val="800000"/>
    <a:srgbClr val="1F3E00"/>
    <a:srgbClr val="336600"/>
    <a:srgbClr val="002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4" autoAdjust="0"/>
    <p:restoredTop sz="97213" autoAdjust="0"/>
  </p:normalViewPr>
  <p:slideViewPr>
    <p:cSldViewPr>
      <p:cViewPr varScale="1">
        <p:scale>
          <a:sx n="77" d="100"/>
          <a:sy n="77" d="100"/>
        </p:scale>
        <p:origin x="102" y="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666"/>
            </a:gs>
            <a:gs pos="50000">
              <a:srgbClr val="004442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6/2/2019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200400"/>
            <a:ext cx="9144000" cy="2209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86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Beware Lest Anyone Cheat You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6" y="5562600"/>
            <a:ext cx="9137194" cy="1295400"/>
          </a:xfrm>
        </p:spPr>
        <p:txBody>
          <a:bodyPr>
            <a:normAutofit/>
          </a:bodyPr>
          <a:lstStyle/>
          <a:p>
            <a:r>
              <a:rPr lang="en-US" sz="54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Colossians 2:4-10</a:t>
            </a:r>
          </a:p>
        </p:txBody>
      </p:sp>
      <p:pic>
        <p:nvPicPr>
          <p:cNvPr id="5" name="Picture 4" descr="Beware - Col_2_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2590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293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Colossians 2:4-10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3236" y="724353"/>
            <a:ext cx="8686800" cy="6309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4 </a:t>
            </a:r>
            <a:r>
              <a:rPr lang="en-US" sz="31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Now this I say lest anyone should deceive you with persuasive words. </a:t>
            </a:r>
            <a:r>
              <a:rPr lang="en-US" sz="3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5 </a:t>
            </a:r>
            <a:r>
              <a:rPr lang="en-US" sz="31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For though I am absent in the flesh, yet I am with you in spirit, rejoicing to see your good order and the steadfastness of your faith in Christ. </a:t>
            </a:r>
            <a:r>
              <a:rPr lang="en-US" sz="3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6 </a:t>
            </a:r>
            <a:r>
              <a:rPr lang="en-US" sz="31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As you therefore have received Christ Jesus the Lord, so walk in Him, </a:t>
            </a:r>
            <a:r>
              <a:rPr lang="en-US" sz="3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7 </a:t>
            </a:r>
            <a:r>
              <a:rPr lang="en-US" sz="31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rooted and built up in Him and established in the faith, as you have been taught, abounding in it with thanksgiving. </a:t>
            </a:r>
            <a:r>
              <a:rPr lang="en-US" sz="3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8 </a:t>
            </a:r>
            <a:r>
              <a:rPr lang="en-US" sz="31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Beware lest anyone cheat you through philosophy and empty deceit, according to the tradition of men, according to the basic principles of the world, and not according to Christ. </a:t>
            </a:r>
            <a:r>
              <a:rPr lang="en-US" sz="3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9 </a:t>
            </a:r>
            <a:r>
              <a:rPr lang="en-US" sz="31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For in Him dwells all the fullness of the Godhead bodily; </a:t>
            </a:r>
            <a:r>
              <a:rPr lang="en-US" sz="3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10 </a:t>
            </a:r>
            <a:r>
              <a:rPr lang="en-US" sz="31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you are complete in Him, who is the head of all principality and power.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738312" y="4725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42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Ways We May Be Cheated</a:t>
            </a:r>
            <a:endParaRPr lang="en-US" sz="4200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9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Through Philosophy and Empty Deceit</a:t>
            </a:r>
            <a:endParaRPr lang="en-US" sz="39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3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Isa. 29:9-14  </a:t>
            </a:r>
            <a:r>
              <a:rPr lang="en-US" sz="33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Man cannot come to God without knowing will</a:t>
            </a:r>
          </a:p>
          <a:p>
            <a:pPr lvl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3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Acts 17:16-23  </a:t>
            </a:r>
            <a:r>
              <a:rPr lang="en-US" sz="33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Paul taught truth to address heart of problem</a:t>
            </a:r>
            <a:endParaRPr lang="en-US" sz="33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3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Cor. 3:19-20; 1:18-25; 2:6-13  </a:t>
            </a:r>
            <a:r>
              <a:rPr lang="en-US" sz="33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Vain philosophy vs. Truth</a:t>
            </a:r>
            <a:endParaRPr lang="en-US" sz="33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9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According to the Tradition of Men</a:t>
            </a:r>
          </a:p>
          <a:p>
            <a:pPr lvl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3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Matthew 16:5-12  </a:t>
            </a:r>
            <a:r>
              <a:rPr lang="en-US" sz="33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Fail to see danger when we think carnally</a:t>
            </a:r>
          </a:p>
          <a:p>
            <a:pPr lvl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3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Matthew 15:1-9  </a:t>
            </a:r>
            <a:r>
              <a:rPr lang="en-US" sz="33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Traditions of man give false hope in error</a:t>
            </a:r>
            <a:endParaRPr lang="en-US" sz="33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3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Hebrews 13:9  </a:t>
            </a:r>
            <a:r>
              <a:rPr lang="en-US" sz="33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Not to be carried away by strange doctrines</a:t>
            </a:r>
            <a:endParaRPr lang="en-US" sz="33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9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According to the Basic Principles of the World</a:t>
            </a:r>
          </a:p>
          <a:p>
            <a:pPr lvl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3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Ephesians 2:1-3  </a:t>
            </a:r>
            <a:r>
              <a:rPr lang="en-US" sz="33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Following worldly principles got us </a:t>
            </a:r>
            <a:r>
              <a:rPr lang="en-US" sz="3300" b="1" u="sng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in</a:t>
            </a:r>
            <a:r>
              <a:rPr lang="en-US" sz="33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sin</a:t>
            </a:r>
            <a:endParaRPr lang="en-US" sz="3300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3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Col. 2:16-23  </a:t>
            </a:r>
            <a:r>
              <a:rPr lang="en-US" sz="33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Worldly thinking begets vain, worldly solutions</a:t>
            </a:r>
            <a:endParaRPr lang="en-US" sz="33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3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Romans 8:7  </a:t>
            </a:r>
            <a:r>
              <a:rPr lang="en-US" sz="33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Carnal mind is not &amp; cannot be subject to God</a:t>
            </a:r>
            <a:endParaRPr lang="en-US" sz="3300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9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Any Other Way “Not According to Christ”</a:t>
            </a:r>
          </a:p>
        </p:txBody>
      </p:sp>
    </p:spTree>
    <p:extLst>
      <p:ext uri="{BB962C8B-B14F-4D97-AF65-F5344CB8AC3E}">
        <p14:creationId xmlns:p14="http://schemas.microsoft.com/office/powerpoint/2010/main" val="303984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bldLvl="2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11880</TotalTime>
  <Words>138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Beware Lest Anyone Cheat You</vt:lpstr>
      <vt:lpstr>Colossians 2:4-10</vt:lpstr>
      <vt:lpstr>Ways We May Be Cheated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84th Street Church Of Christ</cp:lastModifiedBy>
  <cp:revision>56</cp:revision>
  <cp:lastPrinted>2019-06-02T12:36:04Z</cp:lastPrinted>
  <dcterms:created xsi:type="dcterms:W3CDTF">2017-02-11T14:18:26Z</dcterms:created>
  <dcterms:modified xsi:type="dcterms:W3CDTF">2019-06-02T12:36:20Z</dcterms:modified>
</cp:coreProperties>
</file>