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4" autoAdjust="0"/>
    <p:restoredTop sz="99480" autoAdjust="0"/>
  </p:normalViewPr>
  <p:slideViewPr>
    <p:cSldViewPr snapToGrid="0" snapToObjects="1">
      <p:cViewPr varScale="1">
        <p:scale>
          <a:sx n="77" d="100"/>
          <a:sy n="77" d="100"/>
        </p:scale>
        <p:origin x="102" y="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3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5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8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1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3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1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3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3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3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0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3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100000">
              <a:schemeClr val="bg2">
                <a:lumMod val="50000"/>
              </a:schemeClr>
            </a:gs>
            <a:gs pos="50000">
              <a:schemeClr val="bg2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87CDC-7808-0249-A548-9EBD191DE8D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0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89635"/>
            <a:ext cx="7772400" cy="284124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800" b="1" dirty="0">
                <a:latin typeface="Times New Roman"/>
                <a:cs typeface="Times New Roman"/>
              </a:rPr>
              <a:t>The Danger of Religious Lies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45150"/>
            <a:ext cx="6400800" cy="1017919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Ezekiel 13:22-23</a:t>
            </a:r>
          </a:p>
        </p:txBody>
      </p:sp>
      <p:pic>
        <p:nvPicPr>
          <p:cNvPr id="4" name="Picture 3" descr="Error-Deadl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260"/>
            <a:ext cx="9144000" cy="321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1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5569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Ezekiel 13:1-2, 22-23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6721" y="1526627"/>
            <a:ext cx="878256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latin typeface="Times New Roman"/>
                <a:cs typeface="Times New Roman"/>
              </a:rPr>
              <a:t>1 </a:t>
            </a:r>
            <a:r>
              <a:rPr lang="en-US" sz="3000" dirty="0">
                <a:latin typeface="Times New Roman"/>
                <a:cs typeface="Times New Roman"/>
              </a:rPr>
              <a:t>And the word of the Lord came to me, saying, </a:t>
            </a:r>
            <a:r>
              <a:rPr lang="en-US" sz="3000" b="1" baseline="30000" dirty="0">
                <a:latin typeface="Times New Roman"/>
                <a:cs typeface="Times New Roman"/>
              </a:rPr>
              <a:t>2 </a:t>
            </a:r>
            <a:r>
              <a:rPr lang="en-US" sz="3000" dirty="0">
                <a:latin typeface="Times New Roman"/>
                <a:cs typeface="Times New Roman"/>
              </a:rPr>
              <a:t>“Son of man, prophesy against the prophets of Israel who prophesy, and say to those who prophesy out of their own heart, ‘Hear the word of the Lord! … </a:t>
            </a:r>
            <a:r>
              <a:rPr lang="en-US" sz="3050" b="1" baseline="30000" dirty="0">
                <a:latin typeface="Times New Roman"/>
                <a:cs typeface="Times New Roman"/>
              </a:rPr>
              <a:t>22 </a:t>
            </a:r>
            <a:r>
              <a:rPr lang="en-US" sz="3050" dirty="0">
                <a:latin typeface="Times New Roman"/>
                <a:cs typeface="Times New Roman"/>
              </a:rPr>
              <a:t>Because with lies you have made the heart of the righteous sad, whom I have not made sad; and you have strengthened the hands of the wicked, so that he does not turn from his wicked way to save his life. </a:t>
            </a:r>
            <a:r>
              <a:rPr lang="en-US" sz="3050" b="1" baseline="30000" dirty="0">
                <a:latin typeface="Times New Roman"/>
                <a:cs typeface="Times New Roman"/>
              </a:rPr>
              <a:t>23 </a:t>
            </a:r>
            <a:r>
              <a:rPr lang="en-US" sz="3050" dirty="0">
                <a:latin typeface="Times New Roman"/>
                <a:cs typeface="Times New Roman"/>
              </a:rPr>
              <a:t>Therefore you shall no longer envision futility nor practice divination; for I will deliver My people out of your hand, and you shall know that I </a:t>
            </a:r>
            <a:r>
              <a:rPr lang="en-US" sz="3050" i="1" dirty="0">
                <a:latin typeface="Times New Roman"/>
                <a:cs typeface="Times New Roman"/>
              </a:rPr>
              <a:t>am</a:t>
            </a:r>
            <a:r>
              <a:rPr lang="en-US" sz="3050" dirty="0">
                <a:latin typeface="Times New Roman"/>
                <a:cs typeface="Times New Roman"/>
              </a:rPr>
              <a:t> the Lord.’ ”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6721" y="3445043"/>
            <a:ext cx="1472768" cy="445829"/>
          </a:xfrm>
          <a:prstGeom prst="rect">
            <a:avLst/>
          </a:prstGeom>
          <a:noFill/>
          <a:ln w="5715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445606" y="3836832"/>
            <a:ext cx="6241194" cy="0"/>
          </a:xfrm>
          <a:prstGeom prst="line">
            <a:avLst/>
          </a:prstGeom>
          <a:ln w="381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80236" y="4313918"/>
            <a:ext cx="2758964" cy="0"/>
          </a:xfrm>
          <a:prstGeom prst="line">
            <a:avLst/>
          </a:prstGeom>
          <a:ln w="381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5075" y="4772810"/>
            <a:ext cx="3644369" cy="0"/>
          </a:xfrm>
          <a:prstGeom prst="line">
            <a:avLst/>
          </a:prstGeom>
          <a:ln w="381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54380" y="4763090"/>
            <a:ext cx="3332420" cy="0"/>
          </a:xfrm>
          <a:prstGeom prst="line">
            <a:avLst/>
          </a:prstGeom>
          <a:ln w="381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5075" y="5231384"/>
            <a:ext cx="4710582" cy="0"/>
          </a:xfrm>
          <a:prstGeom prst="line">
            <a:avLst/>
          </a:prstGeom>
          <a:ln w="381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89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38"/>
            <a:ext cx="9144000" cy="1008810"/>
          </a:xfrm>
        </p:spPr>
        <p:txBody>
          <a:bodyPr/>
          <a:lstStyle/>
          <a:p>
            <a:r>
              <a:rPr lang="en-US" b="1" dirty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Danger of Religious Lies (</a:t>
            </a:r>
            <a:r>
              <a:rPr lang="en-US" b="1" i="1" dirty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Error</a:t>
            </a:r>
            <a:r>
              <a:rPr lang="en-US" b="1" dirty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69" y="959208"/>
            <a:ext cx="9160890" cy="593932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>
                <a:latin typeface="Times New Roman"/>
                <a:cs typeface="Times New Roman"/>
              </a:rPr>
              <a:t>They make the heart of the righteous sad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Amos 5:12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  </a:t>
            </a:r>
            <a:r>
              <a:rPr lang="en-US" dirty="0">
                <a:latin typeface="Times New Roman"/>
                <a:cs typeface="Times New Roman"/>
              </a:rPr>
              <a:t>Afflicted the just, diverted justice from poor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Isaiah 5:20-23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Take justice away from the righteous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>
                <a:latin typeface="Times New Roman"/>
                <a:cs typeface="Times New Roman"/>
              </a:rPr>
              <a:t>They strengthen the hands of the wicked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Jeremiah 23:13-14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Strengthen the hands of evildoers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Malachi</a:t>
            </a:r>
            <a:r>
              <a:rPr lang="en-US" sz="2000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2:17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  <a:sym typeface="Wingdings"/>
              </a:rPr>
              <a:t> </a:t>
            </a:r>
            <a:r>
              <a:rPr lang="en-US" sz="2700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  <a:sym typeface="Wingdings"/>
              </a:rPr>
              <a:t>v.</a:t>
            </a:r>
            <a:r>
              <a:rPr lang="en-US" sz="2000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  <a:sym typeface="Wingdings"/>
              </a:rPr>
              <a:t> </a:t>
            </a:r>
            <a:r>
              <a:rPr lang="en-US" sz="2700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  <a:sym typeface="Wingdings"/>
              </a:rPr>
              <a:t>13-16</a:t>
            </a:r>
            <a:r>
              <a:rPr lang="en-US" sz="2500" dirty="0">
                <a:solidFill>
                  <a:srgbClr val="800000"/>
                </a:solidFill>
                <a:latin typeface="Times New Roman"/>
                <a:cs typeface="Times New Roman"/>
                <a:sym typeface="Wingdings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  <a:sym typeface="Wingdings"/>
              </a:rPr>
              <a:t>Doing evil called good </a:t>
            </a:r>
            <a:r>
              <a:rPr lang="en-US" sz="2600" dirty="0">
                <a:solidFill>
                  <a:srgbClr val="000000"/>
                </a:solidFill>
                <a:latin typeface="Times New Roman"/>
                <a:cs typeface="Times New Roman"/>
                <a:sym typeface="Wingdings"/>
              </a:rPr>
              <a:t>(practice)</a:t>
            </a:r>
            <a:endParaRPr lang="en-US" sz="26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>
                <a:latin typeface="Times New Roman"/>
                <a:cs typeface="Times New Roman"/>
              </a:rPr>
              <a:t>They cause wicked not to turn from evil &amp; be saved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 Kings 22:8-13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Book of law lost, but still condemned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Micah</a:t>
            </a:r>
            <a:r>
              <a:rPr lang="en-US" sz="2000" dirty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3:5-8</a:t>
            </a:r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Prophets useless if not showing sin to Israel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 Corinthians 4:3-4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If gospel veiled, no power to save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>
                <a:latin typeface="Times New Roman"/>
                <a:cs typeface="Times New Roman"/>
              </a:rPr>
              <a:t>Truth does the opposite in every case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8023" y="6201077"/>
            <a:ext cx="1891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John 17:17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03415" y="6204867"/>
            <a:ext cx="2968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 Timothy 3:16-17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38143" y="6204867"/>
            <a:ext cx="1891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 John 9</a:t>
            </a:r>
          </a:p>
        </p:txBody>
      </p:sp>
    </p:spTree>
    <p:extLst>
      <p:ext uri="{BB962C8B-B14F-4D97-AF65-F5344CB8AC3E}">
        <p14:creationId xmlns:p14="http://schemas.microsoft.com/office/powerpoint/2010/main" val="368658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Modern Religious 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63" y="2316230"/>
            <a:ext cx="8954837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800000"/>
              </a:buClr>
            </a:pPr>
            <a:r>
              <a:rPr lang="en-US" dirty="0">
                <a:latin typeface="Times New Roman"/>
                <a:cs typeface="Times New Roman"/>
              </a:rPr>
              <a:t>But the Bible Teaches the Opposite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Jesus promised to built only one church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Matt. 16:18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Church is the body of Christ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Eph. 1:22-23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There was only one body or church in N.T.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Eph. 4:4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Only one church was bought by the blood of Christ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Acts 20:28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All saved are add to that church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Acts 2:47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800000"/>
              </a:buClr>
            </a:pPr>
            <a:r>
              <a:rPr lang="en-US" dirty="0">
                <a:latin typeface="Times New Roman"/>
                <a:cs typeface="Times New Roman"/>
              </a:rPr>
              <a:t>What Is the Effect of This Religious Lie?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053778"/>
            <a:ext cx="9144000" cy="114834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latin typeface="Times New Roman"/>
                <a:cs typeface="Times New Roman"/>
              </a:rPr>
              <a:t>“One Church Is as Good as Any Other”</a:t>
            </a:r>
          </a:p>
        </p:txBody>
      </p:sp>
    </p:spTree>
    <p:extLst>
      <p:ext uri="{BB962C8B-B14F-4D97-AF65-F5344CB8AC3E}">
        <p14:creationId xmlns:p14="http://schemas.microsoft.com/office/powerpoint/2010/main" val="143496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Modern Religious 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39" y="2316230"/>
            <a:ext cx="9052795" cy="454177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800000"/>
              </a:buClr>
            </a:pPr>
            <a:r>
              <a:rPr lang="en-US" dirty="0">
                <a:latin typeface="Times New Roman"/>
                <a:cs typeface="Times New Roman"/>
              </a:rPr>
              <a:t>But the Bible Teaches the Opposite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We are </a:t>
            </a:r>
            <a:r>
              <a:rPr lang="en-US" b="1" u="sng" dirty="0">
                <a:latin typeface="Times New Roman"/>
                <a:cs typeface="Times New Roman"/>
              </a:rPr>
              <a:t>not</a:t>
            </a:r>
            <a:r>
              <a:rPr lang="en-US" dirty="0">
                <a:latin typeface="Times New Roman"/>
                <a:cs typeface="Times New Roman"/>
              </a:rPr>
              <a:t> saved by faith only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James 2:18-24, 26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Jesus said must believe &amp; be baptized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Mk. 16:15-16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Repent &amp; be baptized for remission of sins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Acts 2:38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Sins washed away in baptism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Acts 22:16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We are baptized into the death of Christ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Rom. 6:3-4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As many as baptized into Christ put Him on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Gal. 3:27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Baptism also “now saves us”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1 Peter 3:21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Sin removed in baptism by work of God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Col. 2:11-12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800000"/>
              </a:buClr>
            </a:pPr>
            <a:r>
              <a:rPr lang="en-US" dirty="0">
                <a:latin typeface="Times New Roman"/>
                <a:cs typeface="Times New Roman"/>
              </a:rPr>
              <a:t>What Is the Effect of This Religious Lie?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053778"/>
            <a:ext cx="9144000" cy="114834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latin typeface="Times New Roman"/>
                <a:cs typeface="Times New Roman"/>
              </a:rPr>
              <a:t>“We Are Saved by Faith Only”</a:t>
            </a:r>
          </a:p>
        </p:txBody>
      </p:sp>
    </p:spTree>
    <p:extLst>
      <p:ext uri="{BB962C8B-B14F-4D97-AF65-F5344CB8AC3E}">
        <p14:creationId xmlns:p14="http://schemas.microsoft.com/office/powerpoint/2010/main" val="29974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Modern Religious 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7425"/>
            <a:ext cx="9241959" cy="42347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>
                <a:latin typeface="Times New Roman"/>
                <a:cs typeface="Times New Roman"/>
              </a:rPr>
              <a:t>But the Bible Teaches the Opposite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Do not even look on it in the cup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Prov. 23:31-32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Not wise if we drink wine &amp; strong drink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Prov. 20:1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Intoxicants enslave the heart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Hosea 4:11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Steal ability to distinguish holy &amp; unholy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Lev. 10:9-10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Drinking intoxicant condemned as whole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1 Peter 4:3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0090"/>
              </a:buClr>
            </a:pPr>
            <a:r>
              <a:rPr lang="en-US" dirty="0">
                <a:latin typeface="Times New Roman"/>
                <a:cs typeface="Times New Roman"/>
              </a:rPr>
              <a:t>“Make no provision for flesh…”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Rom. 13:11-14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>
                <a:latin typeface="Times New Roman"/>
                <a:cs typeface="Times New Roman"/>
              </a:rPr>
              <a:t>What Is the Effect of This Religious Lie?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053777"/>
            <a:ext cx="9144000" cy="143205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latin typeface="Times New Roman"/>
                <a:cs typeface="Times New Roman"/>
              </a:rPr>
              <a:t>“It’s Alright to Drink Intoxicants as Long as We Don’t Get Drunk”</a:t>
            </a:r>
          </a:p>
        </p:txBody>
      </p:sp>
    </p:spTree>
    <p:extLst>
      <p:ext uri="{BB962C8B-B14F-4D97-AF65-F5344CB8AC3E}">
        <p14:creationId xmlns:p14="http://schemas.microsoft.com/office/powerpoint/2010/main" val="39218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Modern Religious 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91" y="2289210"/>
            <a:ext cx="9160892" cy="472246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800000"/>
              </a:buClr>
            </a:pPr>
            <a:r>
              <a:rPr lang="en-US" dirty="0">
                <a:latin typeface="Times New Roman"/>
                <a:cs typeface="Times New Roman"/>
              </a:rPr>
              <a:t>But the Bible Teaches the Opposite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>
                <a:latin typeface="Times New Roman"/>
                <a:cs typeface="Times New Roman"/>
              </a:rPr>
              <a:t>N.T. commands to wear modest apparel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1 Tim. 2:8-10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>
                <a:latin typeface="Times New Roman"/>
                <a:cs typeface="Times New Roman"/>
              </a:rPr>
              <a:t>Proper clothing part of “chaste conduct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1 Pet. 3:1-6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>
                <a:latin typeface="Times New Roman"/>
                <a:cs typeface="Times New Roman"/>
              </a:rPr>
              <a:t>Nakedness was shameful at fall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Gen. 3:7, 10, 21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>
                <a:latin typeface="Times New Roman"/>
                <a:cs typeface="Times New Roman"/>
              </a:rPr>
              <a:t>“Nakedness” of loins &amp; thighs covered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Exod. 28:42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>
                <a:latin typeface="Times New Roman"/>
                <a:cs typeface="Times New Roman"/>
              </a:rPr>
              <a:t>Called “naked” when thigh uncovered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Isa. 47:2-3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>
                <a:latin typeface="Times New Roman"/>
                <a:cs typeface="Times New Roman"/>
              </a:rPr>
              <a:t>Called “naked” when buttocks uncovered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Isa. 20:4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>
                <a:latin typeface="Times New Roman"/>
                <a:cs typeface="Times New Roman"/>
              </a:rPr>
              <a:t>Called “naked” when breast shown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Ezek. 16:7-8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>
                <a:latin typeface="Times New Roman"/>
                <a:cs typeface="Times New Roman"/>
              </a:rPr>
              <a:t>Nakedness is still sinful in N.T. (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Rev. 3:17</a:t>
            </a:r>
            <a:r>
              <a:rPr lang="en-US" dirty="0">
                <a:latin typeface="Times New Roman"/>
                <a:cs typeface="Times New Roman"/>
              </a:rPr>
              <a:t>;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16:15</a:t>
            </a:r>
            <a:r>
              <a:rPr lang="en-US" dirty="0">
                <a:latin typeface="Times New Roman"/>
                <a:cs typeface="Times New Roman"/>
              </a:rPr>
              <a:t>;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17:16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800000"/>
              </a:buClr>
            </a:pPr>
            <a:r>
              <a:rPr lang="en-US" dirty="0">
                <a:latin typeface="Times New Roman"/>
                <a:cs typeface="Times New Roman"/>
              </a:rPr>
              <a:t>What Is the Effect of This Religious Lie?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040268"/>
            <a:ext cx="9144000" cy="114834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latin typeface="Times New Roman"/>
                <a:cs typeface="Times New Roman"/>
              </a:rPr>
              <a:t>“It’s Only Opinion What Is Modest Dress”</a:t>
            </a:r>
          </a:p>
        </p:txBody>
      </p:sp>
    </p:spTree>
    <p:extLst>
      <p:ext uri="{BB962C8B-B14F-4D97-AF65-F5344CB8AC3E}">
        <p14:creationId xmlns:p14="http://schemas.microsoft.com/office/powerpoint/2010/main" val="282514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080"/>
            <a:ext cx="9144000" cy="2040006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Same Thing Is True of Any Religious Lie (Error)</a:t>
            </a:r>
            <a:endParaRPr lang="en-US" sz="6000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256" y="2296694"/>
            <a:ext cx="8846744" cy="456130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  <a:buClr>
                <a:srgbClr val="800000"/>
              </a:buClr>
            </a:pPr>
            <a:r>
              <a:rPr lang="en-US" sz="3600" dirty="0">
                <a:latin typeface="Times New Roman"/>
                <a:cs typeface="Times New Roman"/>
              </a:rPr>
              <a:t>They make the heart of the righteous sad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800000"/>
              </a:buClr>
            </a:pPr>
            <a:r>
              <a:rPr lang="en-US" sz="3600" dirty="0">
                <a:latin typeface="Times New Roman"/>
                <a:cs typeface="Times New Roman"/>
              </a:rPr>
              <a:t>They strengthen the hands of the wicked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800000"/>
              </a:buClr>
            </a:pPr>
            <a:r>
              <a:rPr lang="en-US" sz="3600" dirty="0">
                <a:latin typeface="Times New Roman"/>
                <a:cs typeface="Times New Roman"/>
              </a:rPr>
              <a:t>They cause wicked not to turn from evil &amp; be saved</a:t>
            </a:r>
            <a:endParaRPr lang="en-US" sz="36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800000"/>
              </a:buClr>
            </a:pPr>
            <a:r>
              <a:rPr lang="en-US" sz="3600" dirty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Only </a:t>
            </a:r>
            <a:r>
              <a:rPr lang="en-US" sz="3600" b="1" u="sng" dirty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truth</a:t>
            </a:r>
            <a:r>
              <a:rPr lang="en-US" sz="3600" dirty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can make righteous glad, weaken hands of wicked &amp; point sinner to salvation</a:t>
            </a:r>
          </a:p>
        </p:txBody>
      </p:sp>
    </p:spTree>
    <p:extLst>
      <p:ext uri="{BB962C8B-B14F-4D97-AF65-F5344CB8AC3E}">
        <p14:creationId xmlns:p14="http://schemas.microsoft.com/office/powerpoint/2010/main" val="89505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644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The Danger of Religious Lies</vt:lpstr>
      <vt:lpstr>Ezekiel 13:1-2, 22-23</vt:lpstr>
      <vt:lpstr>The Danger of Religious Lies (Error)</vt:lpstr>
      <vt:lpstr>Modern Religious Lies</vt:lpstr>
      <vt:lpstr>Modern Religious Lies</vt:lpstr>
      <vt:lpstr>Modern Religious Lies</vt:lpstr>
      <vt:lpstr>Modern Religious Lies</vt:lpstr>
      <vt:lpstr>Same Thing Is True of Any Religious Lie (Error)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</dc:title>
  <dc:creator>Harry Osborne</dc:creator>
  <cp:lastModifiedBy>84th Street Church Of Christ</cp:lastModifiedBy>
  <cp:revision>20</cp:revision>
  <dcterms:created xsi:type="dcterms:W3CDTF">2019-02-16T18:26:56Z</dcterms:created>
  <dcterms:modified xsi:type="dcterms:W3CDTF">2019-06-09T13:06:07Z</dcterms:modified>
</cp:coreProperties>
</file>