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64" r:id="rId5"/>
    <p:sldId id="265" r:id="rId6"/>
    <p:sldId id="260"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FF"/>
    <a:srgbClr val="FFFF66"/>
    <a:srgbClr val="004442"/>
    <a:srgbClr val="006666"/>
    <a:srgbClr val="740000"/>
    <a:srgbClr val="460000"/>
    <a:srgbClr val="800000"/>
    <a:srgbClr val="1F3E00"/>
    <a:srgbClr val="336600"/>
    <a:srgbClr val="002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382" autoAdjust="0"/>
    <p:restoredTop sz="97213" autoAdjust="0"/>
  </p:normalViewPr>
  <p:slideViewPr>
    <p:cSldViewPr>
      <p:cViewPr varScale="1">
        <p:scale>
          <a:sx n="74" d="100"/>
          <a:sy n="74" d="100"/>
        </p:scale>
        <p:origin x="60" y="768"/>
      </p:cViewPr>
      <p:guideLst>
        <p:guide orient="horz" pos="2160"/>
        <p:guide pos="2880"/>
      </p:guideLst>
    </p:cSldViewPr>
  </p:slideViewPr>
  <p:outlineViewPr>
    <p:cViewPr>
      <p:scale>
        <a:sx n="33" d="100"/>
        <a:sy n="33" d="100"/>
      </p:scale>
      <p:origin x="0" y="28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8DA55B8-B31E-4464-931A-579783C51DA1}" type="datetimeFigureOut">
              <a:rPr lang="en-US" smtClean="0"/>
              <a:t>6/2/2019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1291989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DA55B8-B31E-4464-931A-579783C51DA1}" type="datetimeFigureOut">
              <a:rPr lang="en-US" smtClean="0"/>
              <a:t>6/2/2019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1726442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DA55B8-B31E-4464-931A-579783C51DA1}" type="datetimeFigureOut">
              <a:rPr lang="en-US" smtClean="0"/>
              <a:t>6/2/2019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578055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DA55B8-B31E-4464-931A-579783C51DA1}" type="datetimeFigureOut">
              <a:rPr lang="en-US" smtClean="0"/>
              <a:t>6/2/2019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3197909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8DA55B8-B31E-4464-931A-579783C51DA1}" type="datetimeFigureOut">
              <a:rPr lang="en-US" smtClean="0"/>
              <a:t>6/2/2019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635486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8DA55B8-B31E-4464-931A-579783C51DA1}" type="datetimeFigureOut">
              <a:rPr lang="en-US" smtClean="0"/>
              <a:t>6/2/2019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220828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8DA55B8-B31E-4464-931A-579783C51DA1}" type="datetimeFigureOut">
              <a:rPr lang="en-US" smtClean="0"/>
              <a:t>6/2/2019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3956862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8DA55B8-B31E-4464-931A-579783C51DA1}" type="datetimeFigureOut">
              <a:rPr lang="en-US" smtClean="0"/>
              <a:t>6/2/2019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91645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DA55B8-B31E-4464-931A-579783C51DA1}" type="datetimeFigureOut">
              <a:rPr lang="en-US" smtClean="0"/>
              <a:t>6/2/2019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14054029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8DA55B8-B31E-4464-931A-579783C51DA1}" type="datetimeFigureOut">
              <a:rPr lang="en-US" smtClean="0"/>
              <a:t>6/2/2019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035692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8DA55B8-B31E-4464-931A-579783C51DA1}" type="datetimeFigureOut">
              <a:rPr lang="en-US" smtClean="0"/>
              <a:t>6/2/2019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5190500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6666"/>
            </a:gs>
            <a:gs pos="50000">
              <a:srgbClr val="004442"/>
            </a:gs>
            <a:gs pos="100000">
              <a:schemeClr val="tx1"/>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Times New Roman" panose="02020603050405020304" pitchFamily="18" charset="0"/>
              </a:defRPr>
            </a:lvl1pPr>
          </a:lstStyle>
          <a:p>
            <a:fld id="{98DA55B8-B31E-4464-931A-579783C51DA1}" type="datetimeFigureOut">
              <a:rPr lang="en-US" smtClean="0"/>
              <a:pPr/>
              <a:t>6/2/2019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panose="02020603050405020304" pitchFamily="18" charset="0"/>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Times New Roman" panose="02020603050405020304" pitchFamily="18" charset="0"/>
              </a:defRPr>
            </a:lvl1pPr>
          </a:lstStyle>
          <a:p>
            <a:fld id="{E6368E46-7F4B-4EF9-BBB3-76DBA9C23C41}" type="slidenum">
              <a:rPr lang="en-US" smtClean="0"/>
              <a:pPr/>
              <a:t>‹#›</a:t>
            </a:fld>
            <a:endParaRPr lang="en-US" dirty="0"/>
          </a:p>
        </p:txBody>
      </p:sp>
    </p:spTree>
    <p:extLst>
      <p:ext uri="{BB962C8B-B14F-4D97-AF65-F5344CB8AC3E}">
        <p14:creationId xmlns:p14="http://schemas.microsoft.com/office/powerpoint/2010/main" val="29056042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Times New Roman" panose="02020603050405020304" pitchFamily="18"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Times New Roman" panose="02020603050405020304"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Times New Roman" panose="02020603050405020304"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Times New Roman" panose="02020603050405020304"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06" y="5562600"/>
            <a:ext cx="9137194" cy="1295400"/>
          </a:xfrm>
        </p:spPr>
        <p:txBody>
          <a:bodyPr anchor="ctr">
            <a:normAutofit/>
          </a:bodyPr>
          <a:lstStyle/>
          <a:p>
            <a:r>
              <a:rPr lang="en-US" sz="5400" b="1" i="1" dirty="0">
                <a:solidFill>
                  <a:schemeClr val="bg1"/>
                </a:solidFill>
                <a:effectLst>
                  <a:outerShdw blurRad="50800" dist="38100" dir="2700000" algn="tl" rotWithShape="0">
                    <a:schemeClr val="tx1">
                      <a:alpha val="43000"/>
                    </a:schemeClr>
                  </a:outerShdw>
                </a:effectLst>
              </a:rPr>
              <a:t>Colossians 2:1-10</a:t>
            </a:r>
          </a:p>
        </p:txBody>
      </p:sp>
      <p:pic>
        <p:nvPicPr>
          <p:cNvPr id="4" name="Picture 3" descr="Fullness in Christ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638800"/>
          </a:xfrm>
          <a:prstGeom prst="rect">
            <a:avLst/>
          </a:prstGeom>
        </p:spPr>
      </p:pic>
      <p:sp>
        <p:nvSpPr>
          <p:cNvPr id="6" name="Title 1"/>
          <p:cNvSpPr>
            <a:spLocks noGrp="1"/>
          </p:cNvSpPr>
          <p:nvPr>
            <p:ph type="ctrTitle"/>
          </p:nvPr>
        </p:nvSpPr>
        <p:spPr>
          <a:xfrm>
            <a:off x="0" y="0"/>
            <a:ext cx="9144000" cy="1470025"/>
          </a:xfrm>
        </p:spPr>
        <p:txBody>
          <a:bodyPr>
            <a:noAutofit/>
          </a:bodyPr>
          <a:lstStyle/>
          <a:p>
            <a:r>
              <a:rPr lang="en-US" sz="8600" b="1" dirty="0">
                <a:solidFill>
                  <a:schemeClr val="bg2">
                    <a:lumMod val="25000"/>
                  </a:schemeClr>
                </a:solidFill>
                <a:effectLst>
                  <a:outerShdw blurRad="76200" dist="38100" dir="2700000" algn="tl" rotWithShape="0">
                    <a:schemeClr val="tx1">
                      <a:alpha val="43000"/>
                    </a:schemeClr>
                  </a:outerShdw>
                </a:effectLst>
              </a:rPr>
              <a:t>Fullness in Christ</a:t>
            </a:r>
          </a:p>
        </p:txBody>
      </p:sp>
    </p:spTree>
    <p:extLst>
      <p:ext uri="{BB962C8B-B14F-4D97-AF65-F5344CB8AC3E}">
        <p14:creationId xmlns:p14="http://schemas.microsoft.com/office/powerpoint/2010/main" val="18982932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a:bodyPr>
          <a:lstStyle/>
          <a:p>
            <a:r>
              <a:rPr lang="en-US" b="1" dirty="0">
                <a:solidFill>
                  <a:srgbClr val="FFFF00"/>
                </a:solidFill>
                <a:effectLst>
                  <a:outerShdw blurRad="50800" dist="38100" dir="2700000" algn="tl" rotWithShape="0">
                    <a:schemeClr val="tx1">
                      <a:alpha val="43000"/>
                    </a:schemeClr>
                  </a:outerShdw>
                </a:effectLst>
              </a:rPr>
              <a:t>Colossians 2:1-10</a:t>
            </a:r>
          </a:p>
        </p:txBody>
      </p:sp>
      <p:sp>
        <p:nvSpPr>
          <p:cNvPr id="4" name="TextBox 3"/>
          <p:cNvSpPr txBox="1"/>
          <p:nvPr/>
        </p:nvSpPr>
        <p:spPr>
          <a:xfrm>
            <a:off x="152400" y="838200"/>
            <a:ext cx="8915400" cy="5987923"/>
          </a:xfrm>
          <a:prstGeom prst="rect">
            <a:avLst/>
          </a:prstGeom>
          <a:noFill/>
        </p:spPr>
        <p:txBody>
          <a:bodyPr wrap="square" rtlCol="0">
            <a:spAutoFit/>
          </a:bodyPr>
          <a:lstStyle/>
          <a:p>
            <a:pPr>
              <a:lnSpc>
                <a:spcPct val="95000"/>
              </a:lnSpc>
            </a:pPr>
            <a:r>
              <a:rPr lang="en-US" sz="3100" b="1" baseline="30000" dirty="0">
                <a:solidFill>
                  <a:schemeClr val="bg1"/>
                </a:solidFill>
                <a:effectLst>
                  <a:outerShdw blurRad="50800" dist="38100" dir="2700000" algn="tl" rotWithShape="0">
                    <a:schemeClr val="tx1">
                      <a:alpha val="43000"/>
                    </a:schemeClr>
                  </a:outerShdw>
                </a:effectLst>
                <a:latin typeface="Times New Roman"/>
                <a:cs typeface="Times New Roman"/>
              </a:rPr>
              <a:t>1 </a:t>
            </a:r>
            <a:r>
              <a:rPr lang="en-US" sz="3100" dirty="0">
                <a:solidFill>
                  <a:schemeClr val="bg1"/>
                </a:solidFill>
                <a:effectLst>
                  <a:outerShdw blurRad="50800" dist="38100" dir="2700000" algn="tl" rotWithShape="0">
                    <a:schemeClr val="tx1">
                      <a:alpha val="43000"/>
                    </a:schemeClr>
                  </a:outerShdw>
                </a:effectLst>
                <a:latin typeface="Times New Roman"/>
                <a:cs typeface="Times New Roman"/>
              </a:rPr>
              <a:t>For I want you to know what a great conflict I have for you and those in Laodicea, and </a:t>
            </a:r>
            <a:r>
              <a:rPr lang="en-US" sz="3100" i="1" dirty="0">
                <a:solidFill>
                  <a:schemeClr val="bg1"/>
                </a:solidFill>
                <a:effectLst>
                  <a:outerShdw blurRad="50800" dist="38100" dir="2700000" algn="tl" rotWithShape="0">
                    <a:schemeClr val="tx1">
                      <a:alpha val="43000"/>
                    </a:schemeClr>
                  </a:outerShdw>
                </a:effectLst>
                <a:latin typeface="Times New Roman"/>
                <a:cs typeface="Times New Roman"/>
              </a:rPr>
              <a:t>for</a:t>
            </a:r>
            <a:r>
              <a:rPr lang="en-US" sz="3100" dirty="0">
                <a:solidFill>
                  <a:schemeClr val="bg1"/>
                </a:solidFill>
                <a:effectLst>
                  <a:outerShdw blurRad="50800" dist="38100" dir="2700000" algn="tl" rotWithShape="0">
                    <a:schemeClr val="tx1">
                      <a:alpha val="43000"/>
                    </a:schemeClr>
                  </a:outerShdw>
                </a:effectLst>
                <a:latin typeface="Times New Roman"/>
                <a:cs typeface="Times New Roman"/>
              </a:rPr>
              <a:t> as many as have not seen my face in the flesh, </a:t>
            </a:r>
            <a:r>
              <a:rPr lang="en-US" sz="3100" b="1" baseline="30000" dirty="0">
                <a:solidFill>
                  <a:schemeClr val="bg1"/>
                </a:solidFill>
                <a:effectLst>
                  <a:outerShdw blurRad="50800" dist="38100" dir="2700000" algn="tl" rotWithShape="0">
                    <a:schemeClr val="tx1">
                      <a:alpha val="43000"/>
                    </a:schemeClr>
                  </a:outerShdw>
                </a:effectLst>
                <a:latin typeface="Times New Roman"/>
                <a:cs typeface="Times New Roman"/>
              </a:rPr>
              <a:t>2 </a:t>
            </a:r>
            <a:r>
              <a:rPr lang="en-US" sz="3100" dirty="0">
                <a:solidFill>
                  <a:schemeClr val="bg1"/>
                </a:solidFill>
                <a:effectLst>
                  <a:outerShdw blurRad="50800" dist="38100" dir="2700000" algn="tl" rotWithShape="0">
                    <a:schemeClr val="tx1">
                      <a:alpha val="43000"/>
                    </a:schemeClr>
                  </a:outerShdw>
                </a:effectLst>
                <a:latin typeface="Times New Roman"/>
                <a:cs typeface="Times New Roman"/>
              </a:rPr>
              <a:t>that their hearts may be encouraged, being knit together in love, and attaining to all riches of the full assurance of understanding, to the knowledge of the mystery of God, both of the Father and of Christ, </a:t>
            </a:r>
            <a:r>
              <a:rPr lang="en-US" sz="3100" b="1" baseline="30000" dirty="0">
                <a:solidFill>
                  <a:schemeClr val="bg1"/>
                </a:solidFill>
                <a:effectLst>
                  <a:outerShdw blurRad="50800" dist="38100" dir="2700000" algn="tl" rotWithShape="0">
                    <a:schemeClr val="tx1">
                      <a:alpha val="43000"/>
                    </a:schemeClr>
                  </a:outerShdw>
                </a:effectLst>
                <a:latin typeface="Times New Roman"/>
                <a:cs typeface="Times New Roman"/>
              </a:rPr>
              <a:t>3 </a:t>
            </a:r>
            <a:r>
              <a:rPr lang="en-US" sz="3100" dirty="0">
                <a:solidFill>
                  <a:schemeClr val="bg1"/>
                </a:solidFill>
                <a:effectLst>
                  <a:outerShdw blurRad="50800" dist="38100" dir="2700000" algn="tl" rotWithShape="0">
                    <a:schemeClr val="tx1">
                      <a:alpha val="43000"/>
                    </a:schemeClr>
                  </a:outerShdw>
                </a:effectLst>
                <a:latin typeface="Times New Roman"/>
                <a:cs typeface="Times New Roman"/>
              </a:rPr>
              <a:t>in whom are hidden all the treasures of wisdom and knowledge. </a:t>
            </a:r>
            <a:r>
              <a:rPr lang="en-US" sz="3100" b="1" baseline="30000" dirty="0">
                <a:solidFill>
                  <a:schemeClr val="bg1"/>
                </a:solidFill>
                <a:effectLst>
                  <a:outerShdw blurRad="50800" dist="38100" dir="2700000" algn="tl" rotWithShape="0">
                    <a:schemeClr val="tx1">
                      <a:alpha val="43000"/>
                    </a:schemeClr>
                  </a:outerShdw>
                </a:effectLst>
                <a:latin typeface="Times New Roman"/>
                <a:cs typeface="Times New Roman"/>
              </a:rPr>
              <a:t>4 </a:t>
            </a:r>
            <a:r>
              <a:rPr lang="en-US" sz="3100" dirty="0">
                <a:solidFill>
                  <a:schemeClr val="bg1"/>
                </a:solidFill>
                <a:effectLst>
                  <a:outerShdw blurRad="50800" dist="38100" dir="2700000" algn="tl" rotWithShape="0">
                    <a:schemeClr val="tx1">
                      <a:alpha val="43000"/>
                    </a:schemeClr>
                  </a:outerShdw>
                </a:effectLst>
                <a:latin typeface="Times New Roman"/>
                <a:cs typeface="Times New Roman"/>
              </a:rPr>
              <a:t>Now this I say lest anyone should deceive you with persuasive words. </a:t>
            </a:r>
            <a:r>
              <a:rPr lang="en-US" sz="3100" b="1" baseline="30000" dirty="0">
                <a:solidFill>
                  <a:schemeClr val="bg1"/>
                </a:solidFill>
                <a:effectLst>
                  <a:outerShdw blurRad="50800" dist="38100" dir="2700000" algn="tl" rotWithShape="0">
                    <a:schemeClr val="tx1">
                      <a:alpha val="43000"/>
                    </a:schemeClr>
                  </a:outerShdw>
                </a:effectLst>
                <a:latin typeface="Times New Roman"/>
                <a:cs typeface="Times New Roman"/>
              </a:rPr>
              <a:t>5 </a:t>
            </a:r>
            <a:r>
              <a:rPr lang="en-US" sz="3100" dirty="0">
                <a:solidFill>
                  <a:schemeClr val="bg1"/>
                </a:solidFill>
                <a:effectLst>
                  <a:outerShdw blurRad="50800" dist="38100" dir="2700000" algn="tl" rotWithShape="0">
                    <a:schemeClr val="tx1">
                      <a:alpha val="43000"/>
                    </a:schemeClr>
                  </a:outerShdw>
                </a:effectLst>
                <a:latin typeface="Times New Roman"/>
                <a:cs typeface="Times New Roman"/>
              </a:rPr>
              <a:t>For though I am absent in the flesh, yet I am with you in spirit, rejoicing to see your </a:t>
            </a:r>
            <a:r>
              <a:rPr lang="en-US" sz="3100" i="1" dirty="0">
                <a:solidFill>
                  <a:schemeClr val="bg1"/>
                </a:solidFill>
                <a:effectLst>
                  <a:outerShdw blurRad="50800" dist="38100" dir="2700000" algn="tl" rotWithShape="0">
                    <a:schemeClr val="tx1">
                      <a:alpha val="43000"/>
                    </a:schemeClr>
                  </a:outerShdw>
                </a:effectLst>
                <a:latin typeface="Times New Roman"/>
                <a:cs typeface="Times New Roman"/>
              </a:rPr>
              <a:t>good</a:t>
            </a:r>
            <a:r>
              <a:rPr lang="en-US" sz="3100" dirty="0">
                <a:solidFill>
                  <a:schemeClr val="bg1"/>
                </a:solidFill>
                <a:effectLst>
                  <a:outerShdw blurRad="50800" dist="38100" dir="2700000" algn="tl" rotWithShape="0">
                    <a:schemeClr val="tx1">
                      <a:alpha val="43000"/>
                    </a:schemeClr>
                  </a:outerShdw>
                </a:effectLst>
                <a:latin typeface="Times New Roman"/>
                <a:cs typeface="Times New Roman"/>
              </a:rPr>
              <a:t> order and the steadfastness of your faith in Christ. </a:t>
            </a:r>
            <a:r>
              <a:rPr lang="en-US" sz="3100" b="1" baseline="30000" dirty="0">
                <a:solidFill>
                  <a:schemeClr val="bg1"/>
                </a:solidFill>
                <a:effectLst>
                  <a:outerShdw blurRad="50800" dist="38100" dir="2700000" algn="tl" rotWithShape="0">
                    <a:schemeClr val="tx1">
                      <a:alpha val="43000"/>
                    </a:schemeClr>
                  </a:outerShdw>
                </a:effectLst>
                <a:latin typeface="Times New Roman"/>
                <a:cs typeface="Times New Roman"/>
              </a:rPr>
              <a:t>6 </a:t>
            </a:r>
            <a:r>
              <a:rPr lang="en-US" sz="3100" dirty="0">
                <a:solidFill>
                  <a:schemeClr val="bg1"/>
                </a:solidFill>
                <a:effectLst>
                  <a:outerShdw blurRad="50800" dist="38100" dir="2700000" algn="tl" rotWithShape="0">
                    <a:schemeClr val="tx1">
                      <a:alpha val="43000"/>
                    </a:schemeClr>
                  </a:outerShdw>
                </a:effectLst>
                <a:latin typeface="Times New Roman"/>
                <a:cs typeface="Times New Roman"/>
              </a:rPr>
              <a:t>As you therefore have received Christ Jesus the Lord, so walk in Him, </a:t>
            </a:r>
          </a:p>
        </p:txBody>
      </p:sp>
    </p:spTree>
    <p:extLst>
      <p:ext uri="{BB962C8B-B14F-4D97-AF65-F5344CB8AC3E}">
        <p14:creationId xmlns:p14="http://schemas.microsoft.com/office/powerpoint/2010/main" val="28577968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504885"/>
            <a:ext cx="8610600" cy="4524315"/>
          </a:xfrm>
          <a:prstGeom prst="rect">
            <a:avLst/>
          </a:prstGeom>
          <a:noFill/>
        </p:spPr>
        <p:txBody>
          <a:bodyPr wrap="square" rtlCol="0">
            <a:spAutoFit/>
          </a:bodyPr>
          <a:lstStyle/>
          <a:p>
            <a:r>
              <a:rPr lang="en-US" sz="3200" b="1" baseline="30000" dirty="0">
                <a:solidFill>
                  <a:schemeClr val="bg1"/>
                </a:solidFill>
                <a:effectLst>
                  <a:outerShdw blurRad="50800" dist="38100" dir="2700000" algn="tl" rotWithShape="0">
                    <a:schemeClr val="tx1">
                      <a:alpha val="43000"/>
                    </a:schemeClr>
                  </a:outerShdw>
                </a:effectLst>
                <a:latin typeface="Times New Roman"/>
                <a:cs typeface="Times New Roman"/>
              </a:rPr>
              <a:t>7 </a:t>
            </a:r>
            <a:r>
              <a:rPr lang="en-US" sz="3200" dirty="0">
                <a:solidFill>
                  <a:schemeClr val="bg1"/>
                </a:solidFill>
                <a:effectLst>
                  <a:outerShdw blurRad="50800" dist="38100" dir="2700000" algn="tl" rotWithShape="0">
                    <a:schemeClr val="tx1">
                      <a:alpha val="43000"/>
                    </a:schemeClr>
                  </a:outerShdw>
                </a:effectLst>
                <a:latin typeface="Times New Roman"/>
                <a:cs typeface="Times New Roman"/>
              </a:rPr>
              <a:t>rooted and built up in Him and established in the faith, as you have been taught, abounding in it with thanksgiving. </a:t>
            </a:r>
            <a:r>
              <a:rPr lang="en-US" sz="3200" b="1" baseline="30000" dirty="0">
                <a:solidFill>
                  <a:schemeClr val="bg1"/>
                </a:solidFill>
                <a:effectLst>
                  <a:outerShdw blurRad="50800" dist="38100" dir="2700000" algn="tl" rotWithShape="0">
                    <a:schemeClr val="tx1">
                      <a:alpha val="43000"/>
                    </a:schemeClr>
                  </a:outerShdw>
                </a:effectLst>
                <a:latin typeface="Times New Roman"/>
                <a:cs typeface="Times New Roman"/>
              </a:rPr>
              <a:t>8 </a:t>
            </a:r>
            <a:r>
              <a:rPr lang="en-US" sz="3200" dirty="0">
                <a:solidFill>
                  <a:schemeClr val="bg1"/>
                </a:solidFill>
                <a:effectLst>
                  <a:outerShdw blurRad="50800" dist="38100" dir="2700000" algn="tl" rotWithShape="0">
                    <a:schemeClr val="tx1">
                      <a:alpha val="43000"/>
                    </a:schemeClr>
                  </a:outerShdw>
                </a:effectLst>
                <a:latin typeface="Times New Roman"/>
                <a:cs typeface="Times New Roman"/>
              </a:rPr>
              <a:t>Beware lest anyone cheat you through philosophy and empty deceit, according to the tradition of men, according to the basic principles of the world, and not according to Christ. </a:t>
            </a:r>
            <a:r>
              <a:rPr lang="en-US" sz="3200" b="1" baseline="30000" dirty="0">
                <a:solidFill>
                  <a:schemeClr val="bg1"/>
                </a:solidFill>
                <a:effectLst>
                  <a:outerShdw blurRad="50800" dist="38100" dir="2700000" algn="tl" rotWithShape="0">
                    <a:schemeClr val="tx1">
                      <a:alpha val="43000"/>
                    </a:schemeClr>
                  </a:outerShdw>
                </a:effectLst>
                <a:latin typeface="Times New Roman"/>
                <a:cs typeface="Times New Roman"/>
              </a:rPr>
              <a:t>9 </a:t>
            </a:r>
            <a:r>
              <a:rPr lang="en-US" sz="3200" dirty="0">
                <a:solidFill>
                  <a:schemeClr val="bg1"/>
                </a:solidFill>
                <a:effectLst>
                  <a:outerShdw blurRad="50800" dist="38100" dir="2700000" algn="tl" rotWithShape="0">
                    <a:schemeClr val="tx1">
                      <a:alpha val="43000"/>
                    </a:schemeClr>
                  </a:outerShdw>
                </a:effectLst>
                <a:latin typeface="Times New Roman"/>
                <a:cs typeface="Times New Roman"/>
              </a:rPr>
              <a:t>For in Him dwells all the fullness of the Godhead bodily; </a:t>
            </a:r>
            <a:r>
              <a:rPr lang="en-US" sz="3200" b="1" baseline="30000" dirty="0">
                <a:solidFill>
                  <a:schemeClr val="bg1"/>
                </a:solidFill>
                <a:effectLst>
                  <a:outerShdw blurRad="50800" dist="38100" dir="2700000" algn="tl" rotWithShape="0">
                    <a:schemeClr val="tx1">
                      <a:alpha val="43000"/>
                    </a:schemeClr>
                  </a:outerShdw>
                </a:effectLst>
                <a:latin typeface="Times New Roman"/>
                <a:cs typeface="Times New Roman"/>
              </a:rPr>
              <a:t>10 </a:t>
            </a:r>
            <a:r>
              <a:rPr lang="en-US" sz="3200" dirty="0">
                <a:solidFill>
                  <a:schemeClr val="bg1"/>
                </a:solidFill>
                <a:effectLst>
                  <a:outerShdw blurRad="50800" dist="38100" dir="2700000" algn="tl" rotWithShape="0">
                    <a:schemeClr val="tx1">
                      <a:alpha val="43000"/>
                    </a:schemeClr>
                  </a:outerShdw>
                </a:effectLst>
                <a:latin typeface="Times New Roman"/>
                <a:cs typeface="Times New Roman"/>
              </a:rPr>
              <a:t>and you are complete in Him, who is the head of all principality and power. </a:t>
            </a:r>
          </a:p>
        </p:txBody>
      </p:sp>
    </p:spTree>
    <p:extLst>
      <p:ext uri="{BB962C8B-B14F-4D97-AF65-F5344CB8AC3E}">
        <p14:creationId xmlns:p14="http://schemas.microsoft.com/office/powerpoint/2010/main" val="35927209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504885"/>
            <a:ext cx="8686800" cy="4524315"/>
          </a:xfrm>
          <a:prstGeom prst="rect">
            <a:avLst/>
          </a:prstGeom>
          <a:noFill/>
        </p:spPr>
        <p:txBody>
          <a:bodyPr wrap="square" rtlCol="0">
            <a:spAutoFit/>
          </a:bodyPr>
          <a:lstStyle/>
          <a:p>
            <a:r>
              <a:rPr lang="en-US" sz="3200" b="1" baseline="30000" dirty="0">
                <a:solidFill>
                  <a:schemeClr val="bg1"/>
                </a:solidFill>
                <a:effectLst>
                  <a:outerShdw blurRad="50800" dist="38100" dir="2700000" algn="tl" rotWithShape="0">
                    <a:schemeClr val="tx1">
                      <a:alpha val="43000"/>
                    </a:schemeClr>
                  </a:outerShdw>
                </a:effectLst>
                <a:latin typeface="Times New Roman"/>
                <a:cs typeface="Times New Roman"/>
              </a:rPr>
              <a:t>7 </a:t>
            </a:r>
            <a:r>
              <a:rPr lang="en-US" sz="3200" dirty="0">
                <a:solidFill>
                  <a:schemeClr val="bg1"/>
                </a:solidFill>
                <a:effectLst>
                  <a:outerShdw blurRad="50800" dist="38100" dir="2700000" algn="tl" rotWithShape="0">
                    <a:schemeClr val="tx1">
                      <a:alpha val="43000"/>
                    </a:schemeClr>
                  </a:outerShdw>
                </a:effectLst>
                <a:latin typeface="Times New Roman"/>
                <a:cs typeface="Times New Roman"/>
              </a:rPr>
              <a:t>rooted and built up in Him and established in the faith, as you have been taught, abounding in it with thanksgiving. </a:t>
            </a:r>
            <a:r>
              <a:rPr lang="en-US" sz="3200" b="1" baseline="30000" dirty="0">
                <a:solidFill>
                  <a:schemeClr val="bg1"/>
                </a:solidFill>
                <a:effectLst>
                  <a:outerShdw blurRad="50800" dist="38100" dir="2700000" algn="tl" rotWithShape="0">
                    <a:schemeClr val="tx1">
                      <a:alpha val="43000"/>
                    </a:schemeClr>
                  </a:outerShdw>
                </a:effectLst>
                <a:latin typeface="Times New Roman"/>
                <a:cs typeface="Times New Roman"/>
              </a:rPr>
              <a:t>8 </a:t>
            </a:r>
            <a:r>
              <a:rPr lang="en-US" sz="3200" dirty="0">
                <a:solidFill>
                  <a:schemeClr val="bg1"/>
                </a:solidFill>
                <a:effectLst>
                  <a:outerShdw blurRad="50800" dist="38100" dir="2700000" algn="tl" rotWithShape="0">
                    <a:schemeClr val="tx1">
                      <a:alpha val="43000"/>
                    </a:schemeClr>
                  </a:outerShdw>
                </a:effectLst>
                <a:latin typeface="Times New Roman"/>
                <a:cs typeface="Times New Roman"/>
              </a:rPr>
              <a:t>Beware lest anyone cheat you through philosophy and empty deceit, according to the tradition of men, according to the basic principles of the world, and not according to Christ. </a:t>
            </a:r>
            <a:r>
              <a:rPr lang="en-US" sz="3200" b="1" baseline="30000" dirty="0">
                <a:solidFill>
                  <a:schemeClr val="bg1"/>
                </a:solidFill>
                <a:effectLst>
                  <a:outerShdw blurRad="50800" dist="38100" dir="2700000" algn="tl" rotWithShape="0">
                    <a:schemeClr val="tx1">
                      <a:alpha val="43000"/>
                    </a:schemeClr>
                  </a:outerShdw>
                </a:effectLst>
                <a:latin typeface="Times New Roman"/>
                <a:cs typeface="Times New Roman"/>
              </a:rPr>
              <a:t>9 </a:t>
            </a:r>
            <a:r>
              <a:rPr lang="en-US" sz="3200" dirty="0">
                <a:solidFill>
                  <a:srgbClr val="FFFF66"/>
                </a:solidFill>
                <a:effectLst>
                  <a:outerShdw blurRad="50800" dist="38100" dir="2700000" algn="tl" rotWithShape="0">
                    <a:schemeClr val="tx1">
                      <a:alpha val="43000"/>
                    </a:schemeClr>
                  </a:outerShdw>
                </a:effectLst>
                <a:latin typeface="Times New Roman"/>
                <a:cs typeface="Times New Roman"/>
              </a:rPr>
              <a:t>For in Him dwells all the fullness of the Godhead bodily;</a:t>
            </a:r>
            <a:r>
              <a:rPr lang="en-US" sz="3200" dirty="0">
                <a:solidFill>
                  <a:schemeClr val="bg1"/>
                </a:solidFill>
                <a:effectLst>
                  <a:outerShdw blurRad="50800" dist="38100" dir="2700000" algn="tl" rotWithShape="0">
                    <a:schemeClr val="tx1">
                      <a:alpha val="43000"/>
                    </a:schemeClr>
                  </a:outerShdw>
                </a:effectLst>
                <a:latin typeface="Times New Roman"/>
                <a:cs typeface="Times New Roman"/>
              </a:rPr>
              <a:t> </a:t>
            </a:r>
            <a:r>
              <a:rPr lang="en-US" sz="3200" b="1" baseline="30000" dirty="0">
                <a:solidFill>
                  <a:schemeClr val="bg1"/>
                </a:solidFill>
                <a:effectLst>
                  <a:outerShdw blurRad="50800" dist="38100" dir="2700000" algn="tl" rotWithShape="0">
                    <a:schemeClr val="tx1">
                      <a:alpha val="43000"/>
                    </a:schemeClr>
                  </a:outerShdw>
                </a:effectLst>
                <a:latin typeface="Times New Roman"/>
                <a:cs typeface="Times New Roman"/>
              </a:rPr>
              <a:t>10 </a:t>
            </a:r>
            <a:r>
              <a:rPr lang="en-US" sz="3200" dirty="0">
                <a:solidFill>
                  <a:srgbClr val="FFFFFF"/>
                </a:solidFill>
                <a:effectLst>
                  <a:outerShdw blurRad="50800" dist="38100" dir="2700000" algn="tl" rotWithShape="0">
                    <a:schemeClr val="tx1">
                      <a:alpha val="43000"/>
                    </a:schemeClr>
                  </a:outerShdw>
                </a:effectLst>
                <a:latin typeface="Times New Roman"/>
                <a:cs typeface="Times New Roman"/>
              </a:rPr>
              <a:t>and you are complete in Him</a:t>
            </a:r>
            <a:r>
              <a:rPr lang="en-US" sz="3200" dirty="0">
                <a:solidFill>
                  <a:srgbClr val="FFFF00"/>
                </a:solidFill>
                <a:effectLst>
                  <a:outerShdw blurRad="50800" dist="38100" dir="2700000" algn="tl" rotWithShape="0">
                    <a:schemeClr val="tx1">
                      <a:alpha val="43000"/>
                    </a:schemeClr>
                  </a:outerShdw>
                </a:effectLst>
                <a:latin typeface="Times New Roman"/>
                <a:cs typeface="Times New Roman"/>
              </a:rPr>
              <a:t>, </a:t>
            </a:r>
            <a:r>
              <a:rPr lang="en-US" sz="3200" dirty="0">
                <a:solidFill>
                  <a:schemeClr val="bg1"/>
                </a:solidFill>
                <a:effectLst>
                  <a:outerShdw blurRad="50800" dist="38100" dir="2700000" algn="tl" rotWithShape="0">
                    <a:schemeClr val="tx1">
                      <a:alpha val="43000"/>
                    </a:schemeClr>
                  </a:outerShdw>
                </a:effectLst>
                <a:latin typeface="Times New Roman"/>
                <a:cs typeface="Times New Roman"/>
              </a:rPr>
              <a:t>who is the head of all principality and power. </a:t>
            </a:r>
          </a:p>
        </p:txBody>
      </p:sp>
    </p:spTree>
    <p:extLst>
      <p:ext uri="{BB962C8B-B14F-4D97-AF65-F5344CB8AC3E}">
        <p14:creationId xmlns:p14="http://schemas.microsoft.com/office/powerpoint/2010/main" val="13440679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504885"/>
            <a:ext cx="8686800" cy="4524315"/>
          </a:xfrm>
          <a:prstGeom prst="rect">
            <a:avLst/>
          </a:prstGeom>
          <a:noFill/>
        </p:spPr>
        <p:txBody>
          <a:bodyPr wrap="square" rtlCol="0">
            <a:spAutoFit/>
          </a:bodyPr>
          <a:lstStyle/>
          <a:p>
            <a:r>
              <a:rPr lang="en-US" sz="3200" b="1" baseline="30000" dirty="0">
                <a:solidFill>
                  <a:schemeClr val="bg1"/>
                </a:solidFill>
                <a:effectLst>
                  <a:outerShdw blurRad="50800" dist="38100" dir="2700000" algn="tl" rotWithShape="0">
                    <a:schemeClr val="tx1">
                      <a:alpha val="43000"/>
                    </a:schemeClr>
                  </a:outerShdw>
                </a:effectLst>
                <a:latin typeface="Times New Roman"/>
                <a:cs typeface="Times New Roman"/>
              </a:rPr>
              <a:t>7 </a:t>
            </a:r>
            <a:r>
              <a:rPr lang="en-US" sz="3200" dirty="0">
                <a:solidFill>
                  <a:schemeClr val="bg1"/>
                </a:solidFill>
                <a:effectLst>
                  <a:outerShdw blurRad="50800" dist="38100" dir="2700000" algn="tl" rotWithShape="0">
                    <a:schemeClr val="tx1">
                      <a:alpha val="43000"/>
                    </a:schemeClr>
                  </a:outerShdw>
                </a:effectLst>
                <a:latin typeface="Times New Roman"/>
                <a:cs typeface="Times New Roman"/>
              </a:rPr>
              <a:t>rooted and built up in Him and established in the faith, as you have been taught, abounding in it with thanksgiving. </a:t>
            </a:r>
            <a:r>
              <a:rPr lang="en-US" sz="3200" b="1" baseline="30000" dirty="0">
                <a:solidFill>
                  <a:schemeClr val="bg1"/>
                </a:solidFill>
                <a:effectLst>
                  <a:outerShdw blurRad="50800" dist="38100" dir="2700000" algn="tl" rotWithShape="0">
                    <a:schemeClr val="tx1">
                      <a:alpha val="43000"/>
                    </a:schemeClr>
                  </a:outerShdw>
                </a:effectLst>
                <a:latin typeface="Times New Roman"/>
                <a:cs typeface="Times New Roman"/>
              </a:rPr>
              <a:t>8 </a:t>
            </a:r>
            <a:r>
              <a:rPr lang="en-US" sz="3200" dirty="0">
                <a:solidFill>
                  <a:schemeClr val="bg1"/>
                </a:solidFill>
                <a:effectLst>
                  <a:outerShdw blurRad="50800" dist="38100" dir="2700000" algn="tl" rotWithShape="0">
                    <a:schemeClr val="tx1">
                      <a:alpha val="43000"/>
                    </a:schemeClr>
                  </a:outerShdw>
                </a:effectLst>
                <a:latin typeface="Times New Roman"/>
                <a:cs typeface="Times New Roman"/>
              </a:rPr>
              <a:t>Beware lest anyone cheat you through philosophy and empty deceit, according to the tradition of men, according to the basic principles of the world, and not according to Christ. </a:t>
            </a:r>
            <a:r>
              <a:rPr lang="en-US" sz="3200" b="1" baseline="30000" dirty="0">
                <a:solidFill>
                  <a:schemeClr val="bg1"/>
                </a:solidFill>
                <a:effectLst>
                  <a:outerShdw blurRad="50800" dist="38100" dir="2700000" algn="tl" rotWithShape="0">
                    <a:schemeClr val="tx1">
                      <a:alpha val="43000"/>
                    </a:schemeClr>
                  </a:outerShdw>
                </a:effectLst>
                <a:latin typeface="Times New Roman"/>
                <a:cs typeface="Times New Roman"/>
              </a:rPr>
              <a:t>9 </a:t>
            </a:r>
            <a:r>
              <a:rPr lang="en-US" sz="3200" dirty="0">
                <a:solidFill>
                  <a:srgbClr val="FFFF66"/>
                </a:solidFill>
                <a:effectLst>
                  <a:outerShdw blurRad="50800" dist="38100" dir="2700000" algn="tl" rotWithShape="0">
                    <a:schemeClr val="tx1">
                      <a:alpha val="43000"/>
                    </a:schemeClr>
                  </a:outerShdw>
                </a:effectLst>
                <a:latin typeface="Times New Roman"/>
                <a:cs typeface="Times New Roman"/>
              </a:rPr>
              <a:t>For in Him dwells all the fullness of the Godhead bodily;</a:t>
            </a:r>
            <a:r>
              <a:rPr lang="en-US" sz="2800" dirty="0">
                <a:solidFill>
                  <a:schemeClr val="bg1"/>
                </a:solidFill>
                <a:effectLst>
                  <a:outerShdw blurRad="50800" dist="38100" dir="2700000" algn="tl" rotWithShape="0">
                    <a:schemeClr val="tx1">
                      <a:alpha val="43000"/>
                    </a:schemeClr>
                  </a:outerShdw>
                </a:effectLst>
                <a:latin typeface="Times New Roman"/>
                <a:cs typeface="Times New Roman"/>
              </a:rPr>
              <a:t> </a:t>
            </a:r>
            <a:r>
              <a:rPr lang="en-US" sz="3200" b="1" baseline="30000" dirty="0">
                <a:solidFill>
                  <a:schemeClr val="bg1"/>
                </a:solidFill>
                <a:effectLst>
                  <a:outerShdw blurRad="50800" dist="38100" dir="2700000" algn="tl" rotWithShape="0">
                    <a:schemeClr val="tx1">
                      <a:alpha val="43000"/>
                    </a:schemeClr>
                  </a:outerShdw>
                </a:effectLst>
                <a:latin typeface="Times New Roman"/>
                <a:cs typeface="Times New Roman"/>
              </a:rPr>
              <a:t>10 </a:t>
            </a:r>
            <a:r>
              <a:rPr lang="en-US" sz="3200" dirty="0">
                <a:solidFill>
                  <a:srgbClr val="FFFF00"/>
                </a:solidFill>
                <a:effectLst>
                  <a:outerShdw blurRad="50800" dist="38100" dir="2700000" algn="tl" rotWithShape="0">
                    <a:schemeClr val="tx1">
                      <a:alpha val="43000"/>
                    </a:schemeClr>
                  </a:outerShdw>
                </a:effectLst>
                <a:latin typeface="Times New Roman"/>
                <a:cs typeface="Times New Roman"/>
              </a:rPr>
              <a:t>and you</a:t>
            </a:r>
            <a:r>
              <a:rPr lang="en-US" sz="2800" dirty="0">
                <a:solidFill>
                  <a:srgbClr val="FFFF00"/>
                </a:solidFill>
                <a:effectLst>
                  <a:outerShdw blurRad="50800" dist="38100" dir="2700000" algn="tl" rotWithShape="0">
                    <a:schemeClr val="tx1">
                      <a:alpha val="43000"/>
                    </a:schemeClr>
                  </a:outerShdw>
                </a:effectLst>
                <a:latin typeface="Times New Roman"/>
                <a:cs typeface="Times New Roman"/>
              </a:rPr>
              <a:t> </a:t>
            </a:r>
            <a:r>
              <a:rPr lang="en-US" sz="3200" dirty="0">
                <a:solidFill>
                  <a:srgbClr val="FFFF00"/>
                </a:solidFill>
                <a:effectLst>
                  <a:outerShdw blurRad="50800" dist="38100" dir="2700000" algn="tl" rotWithShape="0">
                    <a:schemeClr val="tx1">
                      <a:alpha val="43000"/>
                    </a:schemeClr>
                  </a:outerShdw>
                </a:effectLst>
                <a:latin typeface="Times New Roman"/>
                <a:cs typeface="Times New Roman"/>
              </a:rPr>
              <a:t>are</a:t>
            </a:r>
            <a:r>
              <a:rPr lang="en-US" sz="2800" dirty="0">
                <a:solidFill>
                  <a:srgbClr val="FFFF00"/>
                </a:solidFill>
                <a:effectLst>
                  <a:outerShdw blurRad="50800" dist="38100" dir="2700000" algn="tl" rotWithShape="0">
                    <a:schemeClr val="tx1">
                      <a:alpha val="43000"/>
                    </a:schemeClr>
                  </a:outerShdw>
                </a:effectLst>
                <a:latin typeface="Times New Roman"/>
                <a:cs typeface="Times New Roman"/>
              </a:rPr>
              <a:t> </a:t>
            </a:r>
            <a:r>
              <a:rPr lang="en-US" sz="3200" dirty="0">
                <a:solidFill>
                  <a:srgbClr val="FFFF00"/>
                </a:solidFill>
                <a:effectLst>
                  <a:outerShdw blurRad="50800" dist="38100" dir="2700000" algn="tl" rotWithShape="0">
                    <a:schemeClr val="tx1">
                      <a:alpha val="43000"/>
                    </a:schemeClr>
                  </a:outerShdw>
                </a:effectLst>
                <a:latin typeface="Times New Roman"/>
                <a:cs typeface="Times New Roman"/>
              </a:rPr>
              <a:t>complete [full] in Him, </a:t>
            </a:r>
            <a:r>
              <a:rPr lang="en-US" sz="3200" dirty="0">
                <a:solidFill>
                  <a:schemeClr val="bg1"/>
                </a:solidFill>
                <a:effectLst>
                  <a:outerShdw blurRad="50800" dist="38100" dir="2700000" algn="tl" rotWithShape="0">
                    <a:schemeClr val="tx1">
                      <a:alpha val="43000"/>
                    </a:schemeClr>
                  </a:outerShdw>
                </a:effectLst>
                <a:latin typeface="Times New Roman"/>
                <a:cs typeface="Times New Roman"/>
              </a:rPr>
              <a:t>who is the head of all principality and power. </a:t>
            </a:r>
          </a:p>
        </p:txBody>
      </p:sp>
    </p:spTree>
    <p:extLst>
      <p:ext uri="{BB962C8B-B14F-4D97-AF65-F5344CB8AC3E}">
        <p14:creationId xmlns:p14="http://schemas.microsoft.com/office/powerpoint/2010/main" val="27736496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0" y="0"/>
            <a:ext cx="9144000" cy="838200"/>
          </a:xfrm>
        </p:spPr>
        <p:txBody>
          <a:bodyPr>
            <a:normAutofit/>
          </a:bodyPr>
          <a:lstStyle/>
          <a:p>
            <a:r>
              <a:rPr lang="en-US" sz="4200" b="1" dirty="0">
                <a:solidFill>
                  <a:srgbClr val="FFFF00"/>
                </a:solidFill>
                <a:effectLst>
                  <a:outerShdw blurRad="50800" dist="38100" dir="2700000" algn="tl" rotWithShape="0">
                    <a:schemeClr val="tx1">
                      <a:alpha val="43000"/>
                    </a:schemeClr>
                  </a:outerShdw>
                </a:effectLst>
              </a:rPr>
              <a:t>How We Are Made Full in Christ</a:t>
            </a:r>
            <a:endParaRPr lang="en-US" sz="4200" dirty="0">
              <a:solidFill>
                <a:srgbClr val="FFFF00"/>
              </a:solidFill>
              <a:effectLst>
                <a:outerShdw blurRad="50800" dist="38100" dir="2700000" algn="tl" rotWithShape="0">
                  <a:schemeClr val="tx1">
                    <a:alpha val="43000"/>
                  </a:schemeClr>
                </a:outerShdw>
              </a:effectLst>
            </a:endParaRPr>
          </a:p>
        </p:txBody>
      </p:sp>
      <p:sp>
        <p:nvSpPr>
          <p:cNvPr id="7171" name="Rectangle 3"/>
          <p:cNvSpPr>
            <a:spLocks noGrp="1" noChangeArrowheads="1"/>
          </p:cNvSpPr>
          <p:nvPr>
            <p:ph type="body" idx="1"/>
          </p:nvPr>
        </p:nvSpPr>
        <p:spPr>
          <a:xfrm>
            <a:off x="0" y="838200"/>
            <a:ext cx="9296400" cy="6172200"/>
          </a:xfrm>
        </p:spPr>
        <p:txBody>
          <a:bodyPr>
            <a:normAutofit fontScale="77500" lnSpcReduction="20000"/>
          </a:bodyPr>
          <a:lstStyle/>
          <a:p>
            <a:pPr>
              <a:lnSpc>
                <a:spcPct val="113000"/>
              </a:lnSpc>
              <a:spcBef>
                <a:spcPts val="0"/>
              </a:spcBef>
              <a:spcAft>
                <a:spcPts val="600"/>
              </a:spcAft>
              <a:buClr>
                <a:srgbClr val="FFFF00"/>
              </a:buClr>
            </a:pPr>
            <a:r>
              <a:rPr lang="en-US" sz="3900" dirty="0">
                <a:solidFill>
                  <a:schemeClr val="bg1"/>
                </a:solidFill>
                <a:effectLst>
                  <a:outerShdw blurRad="50800" dist="38100" dir="2700000" algn="tl" rotWithShape="0">
                    <a:schemeClr val="tx1">
                      <a:alpha val="43000"/>
                    </a:schemeClr>
                  </a:outerShdw>
                </a:effectLst>
              </a:rPr>
              <a:t>Christ Manifested the Fullness of the Godhead (Deity)</a:t>
            </a:r>
          </a:p>
          <a:p>
            <a:pPr lvl="1">
              <a:lnSpc>
                <a:spcPct val="113000"/>
              </a:lnSpc>
              <a:spcBef>
                <a:spcPts val="0"/>
              </a:spcBef>
              <a:spcAft>
                <a:spcPts val="600"/>
              </a:spcAft>
              <a:buClr>
                <a:schemeClr val="bg1"/>
              </a:buClr>
            </a:pPr>
            <a:r>
              <a:rPr lang="en-US" sz="3300" b="1" i="1" dirty="0">
                <a:solidFill>
                  <a:srgbClr val="FFFF66"/>
                </a:solidFill>
                <a:effectLst>
                  <a:outerShdw blurRad="50800" dist="38100" dir="2700000" algn="tl" rotWithShape="0">
                    <a:schemeClr val="tx1">
                      <a:alpha val="43000"/>
                    </a:schemeClr>
                  </a:outerShdw>
                </a:effectLst>
              </a:rPr>
              <a:t>Heb. 1:1-4  </a:t>
            </a:r>
            <a:r>
              <a:rPr lang="en-US" sz="3300" dirty="0">
                <a:solidFill>
                  <a:srgbClr val="FFFFFF"/>
                </a:solidFill>
                <a:effectLst>
                  <a:outerShdw blurRad="50800" dist="38100" dir="2700000" algn="tl" rotWithShape="0">
                    <a:schemeClr val="tx1">
                      <a:alpha val="43000"/>
                    </a:schemeClr>
                  </a:outerShdw>
                </a:effectLst>
              </a:rPr>
              <a:t>Christ is the “express image” of God (</a:t>
            </a:r>
            <a:r>
              <a:rPr lang="en-US" sz="3300" i="1" dirty="0">
                <a:solidFill>
                  <a:srgbClr val="FFFFFF"/>
                </a:solidFill>
                <a:effectLst>
                  <a:outerShdw blurRad="50800" dist="38100" dir="2700000" algn="tl" rotWithShape="0">
                    <a:schemeClr val="tx1">
                      <a:alpha val="43000"/>
                    </a:schemeClr>
                  </a:outerShdw>
                </a:effectLst>
              </a:rPr>
              <a:t>exact copy</a:t>
            </a:r>
            <a:r>
              <a:rPr lang="en-US" sz="3300" dirty="0">
                <a:solidFill>
                  <a:srgbClr val="FFFFFF"/>
                </a:solidFill>
                <a:effectLst>
                  <a:outerShdw blurRad="50800" dist="38100" dir="2700000" algn="tl" rotWithShape="0">
                    <a:schemeClr val="tx1">
                      <a:alpha val="43000"/>
                    </a:schemeClr>
                  </a:outerShdw>
                </a:effectLst>
              </a:rPr>
              <a:t>)</a:t>
            </a:r>
            <a:endParaRPr lang="en-US" sz="3300" dirty="0">
              <a:solidFill>
                <a:schemeClr val="bg1"/>
              </a:solidFill>
              <a:effectLst>
                <a:outerShdw blurRad="50800" dist="38100" dir="2700000" algn="tl" rotWithShape="0">
                  <a:schemeClr val="tx1">
                    <a:alpha val="43000"/>
                  </a:schemeClr>
                </a:outerShdw>
              </a:effectLst>
            </a:endParaRPr>
          </a:p>
          <a:p>
            <a:pPr lvl="1">
              <a:lnSpc>
                <a:spcPct val="113000"/>
              </a:lnSpc>
              <a:spcBef>
                <a:spcPts val="0"/>
              </a:spcBef>
              <a:spcAft>
                <a:spcPts val="600"/>
              </a:spcAft>
              <a:buClr>
                <a:schemeClr val="bg1"/>
              </a:buClr>
            </a:pPr>
            <a:r>
              <a:rPr lang="en-US" sz="3300" b="1" i="1" dirty="0">
                <a:solidFill>
                  <a:srgbClr val="FFFF66"/>
                </a:solidFill>
                <a:effectLst>
                  <a:outerShdw blurRad="50800" dist="38100" dir="2700000" algn="tl" rotWithShape="0">
                    <a:schemeClr val="tx1">
                      <a:alpha val="43000"/>
                    </a:schemeClr>
                  </a:outerShdw>
                </a:effectLst>
              </a:rPr>
              <a:t>John 1:1-5, 14, 18  </a:t>
            </a:r>
            <a:r>
              <a:rPr lang="en-US" sz="3300" dirty="0">
                <a:solidFill>
                  <a:srgbClr val="FFFFFF"/>
                </a:solidFill>
                <a:effectLst>
                  <a:outerShdw blurRad="50800" dist="38100" dir="2700000" algn="tl" rotWithShape="0">
                    <a:schemeClr val="tx1">
                      <a:alpha val="43000"/>
                    </a:schemeClr>
                  </a:outerShdw>
                </a:effectLst>
              </a:rPr>
              <a:t>Christ embodies message of God to man</a:t>
            </a:r>
            <a:endParaRPr lang="en-US" sz="3300" dirty="0">
              <a:solidFill>
                <a:schemeClr val="bg1"/>
              </a:solidFill>
              <a:effectLst>
                <a:outerShdw blurRad="50800" dist="38100" dir="2700000" algn="tl" rotWithShape="0">
                  <a:schemeClr val="tx1">
                    <a:alpha val="43000"/>
                  </a:schemeClr>
                </a:outerShdw>
              </a:effectLst>
            </a:endParaRPr>
          </a:p>
          <a:p>
            <a:pPr lvl="1">
              <a:lnSpc>
                <a:spcPct val="113000"/>
              </a:lnSpc>
              <a:spcBef>
                <a:spcPts val="0"/>
              </a:spcBef>
              <a:spcAft>
                <a:spcPts val="600"/>
              </a:spcAft>
              <a:buClr>
                <a:schemeClr val="bg1"/>
              </a:buClr>
            </a:pPr>
            <a:r>
              <a:rPr lang="en-US" sz="3300" b="1" i="1" dirty="0">
                <a:solidFill>
                  <a:srgbClr val="FFFF66"/>
                </a:solidFill>
                <a:effectLst>
                  <a:outerShdw blurRad="50800" dist="38100" dir="2700000" algn="tl" rotWithShape="0">
                    <a:schemeClr val="tx1">
                      <a:alpha val="43000"/>
                    </a:schemeClr>
                  </a:outerShdw>
                </a:effectLst>
              </a:rPr>
              <a:t>1 Timothy 3:16  </a:t>
            </a:r>
            <a:r>
              <a:rPr lang="en-US" sz="3300" dirty="0">
                <a:solidFill>
                  <a:srgbClr val="FFFFFF"/>
                </a:solidFill>
                <a:effectLst>
                  <a:outerShdw blurRad="50800" dist="38100" dir="2700000" algn="tl" rotWithShape="0">
                    <a:schemeClr val="tx1">
                      <a:alpha val="43000"/>
                    </a:schemeClr>
                  </a:outerShdw>
                </a:effectLst>
              </a:rPr>
              <a:t>Christ manifested deity &amp; divine will</a:t>
            </a:r>
            <a:endParaRPr lang="en-US" sz="3300" dirty="0">
              <a:solidFill>
                <a:schemeClr val="bg1"/>
              </a:solidFill>
              <a:effectLst>
                <a:outerShdw blurRad="50800" dist="38100" dir="2700000" algn="tl" rotWithShape="0">
                  <a:schemeClr val="tx1">
                    <a:alpha val="43000"/>
                  </a:schemeClr>
                </a:outerShdw>
              </a:effectLst>
            </a:endParaRPr>
          </a:p>
          <a:p>
            <a:pPr>
              <a:lnSpc>
                <a:spcPct val="113000"/>
              </a:lnSpc>
              <a:spcBef>
                <a:spcPts val="0"/>
              </a:spcBef>
              <a:spcAft>
                <a:spcPts val="600"/>
              </a:spcAft>
              <a:buClr>
                <a:srgbClr val="FFFF00"/>
              </a:buClr>
            </a:pPr>
            <a:r>
              <a:rPr lang="en-US" sz="3900" dirty="0">
                <a:solidFill>
                  <a:schemeClr val="bg1"/>
                </a:solidFill>
                <a:effectLst>
                  <a:outerShdw blurRad="50800" dist="38100" dir="2700000" algn="tl" rotWithShape="0">
                    <a:schemeClr val="tx1">
                      <a:alpha val="43000"/>
                    </a:schemeClr>
                  </a:outerShdw>
                </a:effectLst>
              </a:rPr>
              <a:t>“In Christ,” We Are Made Complete</a:t>
            </a:r>
          </a:p>
          <a:p>
            <a:pPr lvl="1">
              <a:lnSpc>
                <a:spcPct val="113000"/>
              </a:lnSpc>
              <a:spcBef>
                <a:spcPts val="0"/>
              </a:spcBef>
              <a:spcAft>
                <a:spcPts val="600"/>
              </a:spcAft>
              <a:buClr>
                <a:schemeClr val="bg1"/>
              </a:buClr>
            </a:pPr>
            <a:r>
              <a:rPr lang="en-US" sz="3300" b="1" i="1" dirty="0">
                <a:solidFill>
                  <a:srgbClr val="FFFF66"/>
                </a:solidFill>
                <a:effectLst>
                  <a:outerShdw blurRad="50800" dist="38100" dir="2700000" algn="tl" rotWithShape="0">
                    <a:schemeClr val="tx1">
                      <a:alpha val="43000"/>
                    </a:schemeClr>
                  </a:outerShdw>
                </a:effectLst>
              </a:rPr>
              <a:t>Ephesians 1:3  </a:t>
            </a:r>
            <a:r>
              <a:rPr lang="en-US" sz="3300" dirty="0">
                <a:solidFill>
                  <a:srgbClr val="FFFFFF"/>
                </a:solidFill>
                <a:effectLst>
                  <a:outerShdw blurRad="50800" dist="38100" dir="2700000" algn="tl" rotWithShape="0">
                    <a:schemeClr val="tx1">
                      <a:alpha val="43000"/>
                    </a:schemeClr>
                  </a:outerShdw>
                </a:effectLst>
              </a:rPr>
              <a:t>All spiritual blessings are found in Christ</a:t>
            </a:r>
            <a:endParaRPr lang="en-US" sz="3300" b="1" i="1" dirty="0">
              <a:solidFill>
                <a:srgbClr val="FFFF66"/>
              </a:solidFill>
              <a:effectLst>
                <a:outerShdw blurRad="50800" dist="38100" dir="2700000" algn="tl" rotWithShape="0">
                  <a:schemeClr val="tx1">
                    <a:alpha val="43000"/>
                  </a:schemeClr>
                </a:outerShdw>
              </a:effectLst>
            </a:endParaRPr>
          </a:p>
          <a:p>
            <a:pPr lvl="1">
              <a:lnSpc>
                <a:spcPct val="113000"/>
              </a:lnSpc>
              <a:spcBef>
                <a:spcPts val="0"/>
              </a:spcBef>
              <a:spcAft>
                <a:spcPts val="600"/>
              </a:spcAft>
              <a:buClr>
                <a:schemeClr val="bg1"/>
              </a:buClr>
            </a:pPr>
            <a:r>
              <a:rPr lang="en-US" sz="3300" b="1" i="1" dirty="0">
                <a:solidFill>
                  <a:srgbClr val="FFFF66"/>
                </a:solidFill>
                <a:effectLst>
                  <a:outerShdw blurRad="50800" dist="38100" dir="2700000" algn="tl" rotWithShape="0">
                    <a:schemeClr val="tx1">
                      <a:alpha val="43000"/>
                    </a:schemeClr>
                  </a:outerShdw>
                </a:effectLst>
              </a:rPr>
              <a:t>Eph. 3:14-19  </a:t>
            </a:r>
            <a:r>
              <a:rPr lang="en-US" sz="3300" dirty="0">
                <a:solidFill>
                  <a:srgbClr val="FFFFFF"/>
                </a:solidFill>
                <a:effectLst>
                  <a:outerShdw blurRad="50800" dist="38100" dir="2700000" algn="tl" rotWithShape="0">
                    <a:schemeClr val="tx1">
                      <a:alpha val="43000"/>
                    </a:schemeClr>
                  </a:outerShdw>
                </a:effectLst>
              </a:rPr>
              <a:t>In Christ, we are filled with all fullness of God</a:t>
            </a:r>
            <a:endParaRPr lang="en-US" sz="3300" dirty="0">
              <a:solidFill>
                <a:schemeClr val="bg1"/>
              </a:solidFill>
              <a:effectLst>
                <a:outerShdw blurRad="50800" dist="38100" dir="2700000" algn="tl" rotWithShape="0">
                  <a:schemeClr val="tx1">
                    <a:alpha val="43000"/>
                  </a:schemeClr>
                </a:outerShdw>
              </a:effectLst>
            </a:endParaRPr>
          </a:p>
          <a:p>
            <a:pPr lvl="1">
              <a:lnSpc>
                <a:spcPct val="113000"/>
              </a:lnSpc>
              <a:spcBef>
                <a:spcPts val="0"/>
              </a:spcBef>
              <a:spcAft>
                <a:spcPts val="600"/>
              </a:spcAft>
              <a:buClr>
                <a:schemeClr val="bg1"/>
              </a:buClr>
            </a:pPr>
            <a:r>
              <a:rPr lang="en-US" sz="3300" b="1" i="1" dirty="0">
                <a:solidFill>
                  <a:srgbClr val="FFFF66"/>
                </a:solidFill>
                <a:effectLst>
                  <a:outerShdw blurRad="50800" dist="38100" dir="2700000" algn="tl" rotWithShape="0">
                    <a:schemeClr val="tx1">
                      <a:alpha val="43000"/>
                    </a:schemeClr>
                  </a:outerShdw>
                </a:effectLst>
              </a:rPr>
              <a:t>Eph. 4:11-15  </a:t>
            </a:r>
            <a:r>
              <a:rPr lang="en-US" sz="3300" dirty="0">
                <a:solidFill>
                  <a:srgbClr val="FFFFFF"/>
                </a:solidFill>
                <a:effectLst>
                  <a:outerShdw blurRad="50800" dist="38100" dir="2700000" algn="tl" rotWithShape="0">
                    <a:schemeClr val="tx1">
                      <a:alpha val="43000"/>
                    </a:schemeClr>
                  </a:outerShdw>
                </a:effectLst>
              </a:rPr>
              <a:t>Come to the fullness of Christ through truth</a:t>
            </a:r>
            <a:endParaRPr lang="en-US" sz="3300" dirty="0">
              <a:solidFill>
                <a:schemeClr val="bg1"/>
              </a:solidFill>
              <a:effectLst>
                <a:outerShdw blurRad="50800" dist="38100" dir="2700000" algn="tl" rotWithShape="0">
                  <a:schemeClr val="tx1">
                    <a:alpha val="43000"/>
                  </a:schemeClr>
                </a:outerShdw>
              </a:effectLst>
            </a:endParaRPr>
          </a:p>
          <a:p>
            <a:pPr lvl="1">
              <a:lnSpc>
                <a:spcPct val="113000"/>
              </a:lnSpc>
              <a:spcBef>
                <a:spcPts val="0"/>
              </a:spcBef>
              <a:spcAft>
                <a:spcPts val="600"/>
              </a:spcAft>
              <a:buClr>
                <a:schemeClr val="bg1"/>
              </a:buClr>
            </a:pPr>
            <a:r>
              <a:rPr lang="en-US" sz="3300" b="1" i="1" dirty="0">
                <a:solidFill>
                  <a:srgbClr val="FFFF66"/>
                </a:solidFill>
                <a:effectLst>
                  <a:outerShdw blurRad="50800" dist="38100" dir="2700000" algn="tl" rotWithShape="0">
                    <a:schemeClr val="tx1">
                      <a:alpha val="43000"/>
                    </a:schemeClr>
                  </a:outerShdw>
                </a:effectLst>
              </a:rPr>
              <a:t>Eph. 4:20-24  </a:t>
            </a:r>
            <a:r>
              <a:rPr lang="en-US" sz="3300" dirty="0">
                <a:solidFill>
                  <a:srgbClr val="FFFFFF"/>
                </a:solidFill>
                <a:effectLst>
                  <a:outerShdw blurRad="50800" dist="38100" dir="2700000" algn="tl" rotWithShape="0">
                    <a:schemeClr val="tx1">
                      <a:alpha val="43000"/>
                    </a:schemeClr>
                  </a:outerShdw>
                </a:effectLst>
              </a:rPr>
              <a:t>Learn Christ = Taught by Him = Truth in Jesus</a:t>
            </a:r>
            <a:endParaRPr lang="en-US" sz="3300" dirty="0">
              <a:solidFill>
                <a:schemeClr val="bg1"/>
              </a:solidFill>
              <a:effectLst>
                <a:outerShdw blurRad="50800" dist="38100" dir="2700000" algn="tl" rotWithShape="0">
                  <a:schemeClr val="tx1">
                    <a:alpha val="43000"/>
                  </a:schemeClr>
                </a:outerShdw>
              </a:effectLst>
            </a:endParaRPr>
          </a:p>
          <a:p>
            <a:pPr>
              <a:lnSpc>
                <a:spcPct val="113000"/>
              </a:lnSpc>
              <a:spcBef>
                <a:spcPts val="0"/>
              </a:spcBef>
              <a:spcAft>
                <a:spcPts val="600"/>
              </a:spcAft>
              <a:buClr>
                <a:srgbClr val="FFFF00"/>
              </a:buClr>
            </a:pPr>
            <a:r>
              <a:rPr lang="en-US" sz="3900" dirty="0">
                <a:solidFill>
                  <a:schemeClr val="bg1"/>
                </a:solidFill>
                <a:effectLst>
                  <a:outerShdw blurRad="50800" dist="38100" dir="2700000" algn="tl" rotWithShape="0">
                    <a:schemeClr val="tx1">
                      <a:alpha val="43000"/>
                    </a:schemeClr>
                  </a:outerShdw>
                </a:effectLst>
              </a:rPr>
              <a:t>What It Means To Be “In Christ”</a:t>
            </a:r>
          </a:p>
          <a:p>
            <a:pPr lvl="1">
              <a:lnSpc>
                <a:spcPct val="113000"/>
              </a:lnSpc>
              <a:spcBef>
                <a:spcPts val="0"/>
              </a:spcBef>
              <a:spcAft>
                <a:spcPts val="600"/>
              </a:spcAft>
              <a:buClr>
                <a:schemeClr val="bg1"/>
              </a:buClr>
            </a:pPr>
            <a:r>
              <a:rPr lang="en-US" sz="3300" b="1" i="1" dirty="0">
                <a:solidFill>
                  <a:srgbClr val="FFFF66"/>
                </a:solidFill>
                <a:effectLst>
                  <a:outerShdw blurRad="50800" dist="38100" dir="2700000" algn="tl" rotWithShape="0">
                    <a:schemeClr val="tx1">
                      <a:alpha val="43000"/>
                    </a:schemeClr>
                  </a:outerShdw>
                </a:effectLst>
              </a:rPr>
              <a:t>Galatians 3:26-29  </a:t>
            </a:r>
            <a:r>
              <a:rPr lang="en-US" sz="3300" dirty="0">
                <a:solidFill>
                  <a:srgbClr val="FFFFFF"/>
                </a:solidFill>
                <a:effectLst>
                  <a:outerShdw blurRad="50800" dist="38100" dir="2700000" algn="tl" rotWithShape="0">
                    <a:schemeClr val="tx1">
                      <a:alpha val="43000"/>
                    </a:schemeClr>
                  </a:outerShdw>
                </a:effectLst>
              </a:rPr>
              <a:t>Brought into Christ by baptism</a:t>
            </a:r>
            <a:endParaRPr lang="en-US" sz="3300" dirty="0">
              <a:solidFill>
                <a:schemeClr val="bg1"/>
              </a:solidFill>
              <a:effectLst>
                <a:outerShdw blurRad="50800" dist="38100" dir="2700000" algn="tl" rotWithShape="0">
                  <a:schemeClr val="tx1">
                    <a:alpha val="43000"/>
                  </a:schemeClr>
                </a:outerShdw>
              </a:effectLst>
            </a:endParaRPr>
          </a:p>
          <a:p>
            <a:pPr lvl="1">
              <a:lnSpc>
                <a:spcPct val="113000"/>
              </a:lnSpc>
              <a:spcBef>
                <a:spcPts val="0"/>
              </a:spcBef>
              <a:spcAft>
                <a:spcPts val="600"/>
              </a:spcAft>
              <a:buClr>
                <a:schemeClr val="bg1"/>
              </a:buClr>
            </a:pPr>
            <a:r>
              <a:rPr lang="en-US" sz="3300" b="1" i="1" dirty="0">
                <a:solidFill>
                  <a:srgbClr val="FFFF66"/>
                </a:solidFill>
                <a:effectLst>
                  <a:outerShdw blurRad="50800" dist="38100" dir="2700000" algn="tl" rotWithShape="0">
                    <a:schemeClr val="tx1">
                      <a:alpha val="43000"/>
                    </a:schemeClr>
                  </a:outerShdw>
                </a:effectLst>
              </a:rPr>
              <a:t>Ephesians 1:22-23  </a:t>
            </a:r>
            <a:r>
              <a:rPr lang="en-US" sz="3300" dirty="0">
                <a:solidFill>
                  <a:srgbClr val="FFFFFF"/>
                </a:solidFill>
                <a:effectLst>
                  <a:outerShdw blurRad="50800" dist="38100" dir="2700000" algn="tl" rotWithShape="0">
                    <a:schemeClr val="tx1">
                      <a:alpha val="43000"/>
                    </a:schemeClr>
                  </a:outerShdw>
                </a:effectLst>
              </a:rPr>
              <a:t>Being in Christ = the church (</a:t>
            </a:r>
            <a:r>
              <a:rPr lang="en-US" sz="3300" b="1" i="1" dirty="0">
                <a:solidFill>
                  <a:srgbClr val="FFFF66"/>
                </a:solidFill>
                <a:effectLst>
                  <a:outerShdw blurRad="50800" dist="38100" dir="2700000" algn="tl" rotWithShape="0">
                    <a:schemeClr val="tx1">
                      <a:alpha val="43000"/>
                    </a:schemeClr>
                  </a:outerShdw>
                </a:effectLst>
              </a:rPr>
              <a:t>Gal. 1:22</a:t>
            </a:r>
            <a:r>
              <a:rPr lang="en-US" sz="3300" dirty="0">
                <a:solidFill>
                  <a:srgbClr val="FFFFFF"/>
                </a:solidFill>
                <a:effectLst>
                  <a:outerShdw blurRad="50800" dist="38100" dir="2700000" algn="tl" rotWithShape="0">
                    <a:schemeClr val="tx1">
                      <a:alpha val="43000"/>
                    </a:schemeClr>
                  </a:outerShdw>
                </a:effectLst>
              </a:rPr>
              <a:t>)</a:t>
            </a:r>
            <a:r>
              <a:rPr lang="en-US" sz="3300" b="1" i="1" dirty="0">
                <a:solidFill>
                  <a:srgbClr val="FFFF66"/>
                </a:solidFill>
                <a:effectLst>
                  <a:outerShdw blurRad="50800" dist="38100" dir="2700000" algn="tl" rotWithShape="0">
                    <a:schemeClr val="tx1">
                      <a:alpha val="43000"/>
                    </a:schemeClr>
                  </a:outerShdw>
                </a:effectLst>
              </a:rPr>
              <a:t>  </a:t>
            </a:r>
            <a:endParaRPr lang="en-US" sz="3300" dirty="0">
              <a:solidFill>
                <a:schemeClr val="bg1"/>
              </a:solidFill>
              <a:effectLst>
                <a:outerShdw blurRad="50800" dist="38100" dir="2700000" algn="tl" rotWithShape="0">
                  <a:schemeClr val="tx1">
                    <a:alpha val="43000"/>
                  </a:schemeClr>
                </a:outerShdw>
              </a:effectLst>
            </a:endParaRPr>
          </a:p>
          <a:p>
            <a:pPr lvl="1">
              <a:lnSpc>
                <a:spcPct val="113000"/>
              </a:lnSpc>
              <a:spcBef>
                <a:spcPts val="0"/>
              </a:spcBef>
              <a:spcAft>
                <a:spcPts val="600"/>
              </a:spcAft>
              <a:buClr>
                <a:schemeClr val="bg1"/>
              </a:buClr>
            </a:pPr>
            <a:r>
              <a:rPr lang="en-US" sz="3300" b="1" i="1" dirty="0">
                <a:solidFill>
                  <a:srgbClr val="FFFF66"/>
                </a:solidFill>
                <a:effectLst>
                  <a:outerShdw blurRad="50800" dist="38100" dir="2700000" algn="tl" rotWithShape="0">
                    <a:schemeClr val="tx1">
                      <a:alpha val="43000"/>
                    </a:schemeClr>
                  </a:outerShdw>
                </a:effectLst>
              </a:rPr>
              <a:t>Rom. 6:3-4  </a:t>
            </a:r>
            <a:r>
              <a:rPr lang="en-US" sz="3300" dirty="0">
                <a:solidFill>
                  <a:schemeClr val="bg1"/>
                </a:solidFill>
                <a:effectLst>
                  <a:outerShdw blurRad="50800" dist="38100" dir="2700000" algn="tl" rotWithShape="0">
                    <a:schemeClr val="tx1">
                      <a:alpha val="43000"/>
                    </a:schemeClr>
                  </a:outerShdw>
                </a:effectLst>
              </a:rPr>
              <a:t>Baptized into Christ = into His death (</a:t>
            </a:r>
            <a:r>
              <a:rPr lang="en-US" sz="3300" b="1" i="1" dirty="0">
                <a:solidFill>
                  <a:srgbClr val="FFFF66"/>
                </a:solidFill>
                <a:effectLst>
                  <a:outerShdw blurRad="50800" dist="38100" dir="2700000" algn="tl" rotWithShape="0">
                    <a:schemeClr val="tx1">
                      <a:alpha val="43000"/>
                    </a:schemeClr>
                  </a:outerShdw>
                </a:effectLst>
              </a:rPr>
              <a:t>Acts 20:28</a:t>
            </a:r>
            <a:r>
              <a:rPr lang="en-US" sz="3300" dirty="0">
                <a:solidFill>
                  <a:schemeClr val="bg1"/>
                </a:solidFill>
                <a:effectLst>
                  <a:outerShdw blurRad="50800" dist="38100" dir="2700000" algn="tl" rotWithShape="0">
                    <a:schemeClr val="tx1">
                      <a:alpha val="43000"/>
                    </a:schemeClr>
                  </a:outerShdw>
                </a:effectLst>
              </a:rPr>
              <a:t>)</a:t>
            </a:r>
            <a:endParaRPr lang="en-US" sz="3300" b="1" i="1" dirty="0">
              <a:solidFill>
                <a:schemeClr val="bg1"/>
              </a:solidFill>
              <a:effectLst>
                <a:outerShdw blurRad="50800" dist="38100" dir="2700000" algn="tl" rotWithShape="0">
                  <a:schemeClr val="tx1">
                    <a:alpha val="43000"/>
                  </a:schemeClr>
                </a:outerShdw>
              </a:effectLst>
            </a:endParaRPr>
          </a:p>
        </p:txBody>
      </p:sp>
    </p:spTree>
    <p:extLst>
      <p:ext uri="{BB962C8B-B14F-4D97-AF65-F5344CB8AC3E}">
        <p14:creationId xmlns:p14="http://schemas.microsoft.com/office/powerpoint/2010/main" val="3039846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wipe(left)">
                                      <p:cBhvr>
                                        <p:cTn id="7" dur="500"/>
                                        <p:tgtEl>
                                          <p:spTgt spid="71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wipe(left)">
                                      <p:cBhvr>
                                        <p:cTn id="12" dur="500"/>
                                        <p:tgtEl>
                                          <p:spTgt spid="71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171">
                                            <p:txEl>
                                              <p:pRg st="2" end="2"/>
                                            </p:txEl>
                                          </p:spTgt>
                                        </p:tgtEl>
                                        <p:attrNameLst>
                                          <p:attrName>style.visibility</p:attrName>
                                        </p:attrNameLst>
                                      </p:cBhvr>
                                      <p:to>
                                        <p:strVal val="visible"/>
                                      </p:to>
                                    </p:set>
                                    <p:animEffect transition="in" filter="wipe(left)">
                                      <p:cBhvr>
                                        <p:cTn id="17" dur="500"/>
                                        <p:tgtEl>
                                          <p:spTgt spid="717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171">
                                            <p:txEl>
                                              <p:pRg st="3" end="3"/>
                                            </p:txEl>
                                          </p:spTgt>
                                        </p:tgtEl>
                                        <p:attrNameLst>
                                          <p:attrName>style.visibility</p:attrName>
                                        </p:attrNameLst>
                                      </p:cBhvr>
                                      <p:to>
                                        <p:strVal val="visible"/>
                                      </p:to>
                                    </p:set>
                                    <p:animEffect transition="in" filter="wipe(left)">
                                      <p:cBhvr>
                                        <p:cTn id="22" dur="500"/>
                                        <p:tgtEl>
                                          <p:spTgt spid="717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7171">
                                            <p:txEl>
                                              <p:pRg st="4" end="4"/>
                                            </p:txEl>
                                          </p:spTgt>
                                        </p:tgtEl>
                                        <p:attrNameLst>
                                          <p:attrName>style.visibility</p:attrName>
                                        </p:attrNameLst>
                                      </p:cBhvr>
                                      <p:to>
                                        <p:strVal val="visible"/>
                                      </p:to>
                                    </p:set>
                                    <p:animEffect transition="in" filter="wipe(left)">
                                      <p:cBhvr>
                                        <p:cTn id="27" dur="500"/>
                                        <p:tgtEl>
                                          <p:spTgt spid="717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7171">
                                            <p:txEl>
                                              <p:pRg st="5" end="5"/>
                                            </p:txEl>
                                          </p:spTgt>
                                        </p:tgtEl>
                                        <p:attrNameLst>
                                          <p:attrName>style.visibility</p:attrName>
                                        </p:attrNameLst>
                                      </p:cBhvr>
                                      <p:to>
                                        <p:strVal val="visible"/>
                                      </p:to>
                                    </p:set>
                                    <p:animEffect transition="in" filter="wipe(left)">
                                      <p:cBhvr>
                                        <p:cTn id="32" dur="500"/>
                                        <p:tgtEl>
                                          <p:spTgt spid="717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7171">
                                            <p:txEl>
                                              <p:pRg st="6" end="6"/>
                                            </p:txEl>
                                          </p:spTgt>
                                        </p:tgtEl>
                                        <p:attrNameLst>
                                          <p:attrName>style.visibility</p:attrName>
                                        </p:attrNameLst>
                                      </p:cBhvr>
                                      <p:to>
                                        <p:strVal val="visible"/>
                                      </p:to>
                                    </p:set>
                                    <p:animEffect transition="in" filter="wipe(left)">
                                      <p:cBhvr>
                                        <p:cTn id="37" dur="500"/>
                                        <p:tgtEl>
                                          <p:spTgt spid="7171">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7171">
                                            <p:txEl>
                                              <p:pRg st="7" end="7"/>
                                            </p:txEl>
                                          </p:spTgt>
                                        </p:tgtEl>
                                        <p:attrNameLst>
                                          <p:attrName>style.visibility</p:attrName>
                                        </p:attrNameLst>
                                      </p:cBhvr>
                                      <p:to>
                                        <p:strVal val="visible"/>
                                      </p:to>
                                    </p:set>
                                    <p:animEffect transition="in" filter="wipe(left)">
                                      <p:cBhvr>
                                        <p:cTn id="42" dur="500"/>
                                        <p:tgtEl>
                                          <p:spTgt spid="7171">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7171">
                                            <p:txEl>
                                              <p:pRg st="8" end="8"/>
                                            </p:txEl>
                                          </p:spTgt>
                                        </p:tgtEl>
                                        <p:attrNameLst>
                                          <p:attrName>style.visibility</p:attrName>
                                        </p:attrNameLst>
                                      </p:cBhvr>
                                      <p:to>
                                        <p:strVal val="visible"/>
                                      </p:to>
                                    </p:set>
                                    <p:animEffect transition="in" filter="wipe(left)">
                                      <p:cBhvr>
                                        <p:cTn id="47" dur="500"/>
                                        <p:tgtEl>
                                          <p:spTgt spid="7171">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7171">
                                            <p:txEl>
                                              <p:pRg st="9" end="9"/>
                                            </p:txEl>
                                          </p:spTgt>
                                        </p:tgtEl>
                                        <p:attrNameLst>
                                          <p:attrName>style.visibility</p:attrName>
                                        </p:attrNameLst>
                                      </p:cBhvr>
                                      <p:to>
                                        <p:strVal val="visible"/>
                                      </p:to>
                                    </p:set>
                                    <p:animEffect transition="in" filter="wipe(left)">
                                      <p:cBhvr>
                                        <p:cTn id="52" dur="500"/>
                                        <p:tgtEl>
                                          <p:spTgt spid="7171">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7171">
                                            <p:txEl>
                                              <p:pRg st="10" end="10"/>
                                            </p:txEl>
                                          </p:spTgt>
                                        </p:tgtEl>
                                        <p:attrNameLst>
                                          <p:attrName>style.visibility</p:attrName>
                                        </p:attrNameLst>
                                      </p:cBhvr>
                                      <p:to>
                                        <p:strVal val="visible"/>
                                      </p:to>
                                    </p:set>
                                    <p:animEffect transition="in" filter="wipe(left)">
                                      <p:cBhvr>
                                        <p:cTn id="57" dur="500"/>
                                        <p:tgtEl>
                                          <p:spTgt spid="7171">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7171">
                                            <p:txEl>
                                              <p:pRg st="11" end="11"/>
                                            </p:txEl>
                                          </p:spTgt>
                                        </p:tgtEl>
                                        <p:attrNameLst>
                                          <p:attrName>style.visibility</p:attrName>
                                        </p:attrNameLst>
                                      </p:cBhvr>
                                      <p:to>
                                        <p:strVal val="visible"/>
                                      </p:to>
                                    </p:set>
                                    <p:animEffect transition="in" filter="wipe(left)">
                                      <p:cBhvr>
                                        <p:cTn id="62" dur="500"/>
                                        <p:tgtEl>
                                          <p:spTgt spid="7171">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7171">
                                            <p:txEl>
                                              <p:pRg st="12" end="12"/>
                                            </p:txEl>
                                          </p:spTgt>
                                        </p:tgtEl>
                                        <p:attrNameLst>
                                          <p:attrName>style.visibility</p:attrName>
                                        </p:attrNameLst>
                                      </p:cBhvr>
                                      <p:to>
                                        <p:strVal val="visible"/>
                                      </p:to>
                                    </p:set>
                                    <p:animEffect transition="in" filter="wipe(left)">
                                      <p:cBhvr>
                                        <p:cTn id="67" dur="500"/>
                                        <p:tgtEl>
                                          <p:spTgt spid="7171">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bldLvl="2"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74638"/>
            <a:ext cx="9144000" cy="1858962"/>
          </a:xfrm>
        </p:spPr>
        <p:txBody>
          <a:bodyPr>
            <a:normAutofit/>
          </a:bodyPr>
          <a:lstStyle/>
          <a:p>
            <a:r>
              <a:rPr lang="en-US" sz="5400" b="1" dirty="0">
                <a:solidFill>
                  <a:srgbClr val="FFFF00"/>
                </a:solidFill>
                <a:effectLst>
                  <a:outerShdw blurRad="50800" dist="38100" dir="2700000" algn="tl" rotWithShape="0">
                    <a:schemeClr val="tx1">
                      <a:alpha val="43000"/>
                    </a:schemeClr>
                  </a:outerShdw>
                </a:effectLst>
              </a:rPr>
              <a:t>If We Want Spiritual Fullness, Must Seek It in Christ</a:t>
            </a:r>
            <a:endParaRPr lang="en-US" sz="5400" b="1" dirty="0">
              <a:solidFill>
                <a:srgbClr val="FFFF00"/>
              </a:solidFill>
            </a:endParaRPr>
          </a:p>
        </p:txBody>
      </p:sp>
      <p:sp>
        <p:nvSpPr>
          <p:cNvPr id="6" name="Rectangle 5"/>
          <p:cNvSpPr/>
          <p:nvPr/>
        </p:nvSpPr>
        <p:spPr>
          <a:xfrm>
            <a:off x="0" y="2286000"/>
            <a:ext cx="9144000" cy="2286000"/>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800" b="1" dirty="0">
                <a:solidFill>
                  <a:srgbClr val="FFFFFF"/>
                </a:solidFill>
                <a:latin typeface="Times New Roman"/>
                <a:cs typeface="Times New Roman"/>
              </a:rPr>
              <a:t>The More We Come to Know the Word of Christ and Obey It… </a:t>
            </a:r>
          </a:p>
        </p:txBody>
      </p:sp>
      <p:sp>
        <p:nvSpPr>
          <p:cNvPr id="7" name="Rectangle 6"/>
          <p:cNvSpPr/>
          <p:nvPr/>
        </p:nvSpPr>
        <p:spPr>
          <a:xfrm>
            <a:off x="0" y="4572000"/>
            <a:ext cx="9144000" cy="2286000"/>
          </a:xfrm>
          <a:prstGeom prst="rect">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5400" b="1" dirty="0">
                <a:solidFill>
                  <a:srgbClr val="006666"/>
                </a:solidFill>
                <a:latin typeface="Times New Roman"/>
                <a:cs typeface="Times New Roman"/>
              </a:rPr>
              <a:t>The More We Are Made Full “</a:t>
            </a:r>
            <a:r>
              <a:rPr lang="en-US" sz="5400" b="1" u="sng" dirty="0">
                <a:solidFill>
                  <a:srgbClr val="006666"/>
                </a:solidFill>
                <a:latin typeface="Times New Roman"/>
                <a:cs typeface="Times New Roman"/>
              </a:rPr>
              <a:t>In Christ</a:t>
            </a:r>
            <a:r>
              <a:rPr lang="en-US" sz="5400" b="1" dirty="0">
                <a:solidFill>
                  <a:srgbClr val="006666"/>
                </a:solidFill>
                <a:latin typeface="Times New Roman"/>
                <a:cs typeface="Times New Roman"/>
              </a:rPr>
              <a:t>”</a:t>
            </a:r>
          </a:p>
        </p:txBody>
      </p:sp>
    </p:spTree>
    <p:extLst>
      <p:ext uri="{BB962C8B-B14F-4D97-AF65-F5344CB8AC3E}">
        <p14:creationId xmlns:p14="http://schemas.microsoft.com/office/powerpoint/2010/main" val="2796796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outVertic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11869</TotalTime>
  <Words>208</Words>
  <Application>Microsoft Office PowerPoint</Application>
  <PresentationFormat>On-screen Show (4:3)</PresentationFormat>
  <Paragraphs>24</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Times New Roman</vt:lpstr>
      <vt:lpstr>Office Theme</vt:lpstr>
      <vt:lpstr>Fullness in Christ</vt:lpstr>
      <vt:lpstr>Colossians 2:1-10</vt:lpstr>
      <vt:lpstr>PowerPoint Presentation</vt:lpstr>
      <vt:lpstr>PowerPoint Presentation</vt:lpstr>
      <vt:lpstr>PowerPoint Presentation</vt:lpstr>
      <vt:lpstr>How We Are Made Full in Christ</vt:lpstr>
      <vt:lpstr>If We Want Spiritual Fullness, Must Seek It in Christ</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Harry</dc:creator>
  <cp:lastModifiedBy>84th Street Church Of Christ</cp:lastModifiedBy>
  <cp:revision>53</cp:revision>
  <dcterms:created xsi:type="dcterms:W3CDTF">2017-02-11T14:18:26Z</dcterms:created>
  <dcterms:modified xsi:type="dcterms:W3CDTF">2019-06-02T12:38:01Z</dcterms:modified>
</cp:coreProperties>
</file>