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 autoAdjust="0"/>
    <p:restoredTop sz="99831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"/>
            <a:ext cx="5715000" cy="5181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Looking Carefully at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841976" y="12699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Looking at S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8658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8392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Pursue peace with all people, and holiness, without which no one will see the Lord: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carefully lest anyone 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lest there be any fornicator or profane person like Esau, who for one morsel of food sold his birthright.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you know that afterward, when he wanted to inherit the blessing, he was rejected, for he found no place for repentance, though he sought it diligently with tears.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8392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Pursue peace with all people, and holiness, without which no one will see the Lord: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carefully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lest anyone 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lest there be any fornicator or profane person like Esau, who for one morsel of food sold his birthright.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you know that afterward, when he wanted to inherit the blessing, he was rejected, for he found no place for repentance, though he sought it diligently with tears. </a:t>
            </a:r>
          </a:p>
        </p:txBody>
      </p:sp>
    </p:spTree>
    <p:extLst>
      <p:ext uri="{BB962C8B-B14F-4D97-AF65-F5344CB8AC3E}">
        <p14:creationId xmlns:p14="http://schemas.microsoft.com/office/powerpoint/2010/main" val="249115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8392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Pursue peace with all people, and holiness, without which no one will see the Lord: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carefully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lest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anyone fall short of the grace of God; 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lest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any root of bitterness springing up cause trouble, and by this many become defiled;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lest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there be any fornicator or profane person like Esau, who for one morsel of food sold his birthright.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you know that afterward, when he wanted to inherit the blessing, he was rejected, for he found no place for repentance, though he sought it diligently with tears. </a:t>
            </a:r>
          </a:p>
        </p:txBody>
      </p:sp>
    </p:spTree>
    <p:extLst>
      <p:ext uri="{BB962C8B-B14F-4D97-AF65-F5344CB8AC3E}">
        <p14:creationId xmlns:p14="http://schemas.microsoft.com/office/powerpoint/2010/main" val="200236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Things to Look for Carefully in Self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9144000" cy="5943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Falling Short of God’s Grace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4:1-2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Comparison of Israel &amp; Christians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10:1-12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Generation that left Egypt fell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6:4-6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Apostasy is possible 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5:8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Root of Bitterness Spring Up to Cause Trouble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4:31-32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put away from self with malice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3:13-18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Bitterness in heart is of devil’s nature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5:15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Bitterness will end up destroying church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Presence of Various Forms of Worldliness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13:11-14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“Make no provision for the flesh…”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4:1-4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Living by lusts of men versus will of God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116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Looking Carefully at Self</vt:lpstr>
      <vt:lpstr>Hebrews 12:14-17</vt:lpstr>
      <vt:lpstr>Hebrews 12:14-17</vt:lpstr>
      <vt:lpstr>Hebrews 12:14-17</vt:lpstr>
      <vt:lpstr>Things to Look for Carefully in Self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17</cp:revision>
  <cp:lastPrinted>2019-05-19T12:59:04Z</cp:lastPrinted>
  <dcterms:created xsi:type="dcterms:W3CDTF">2017-02-11T14:18:26Z</dcterms:created>
  <dcterms:modified xsi:type="dcterms:W3CDTF">2019-05-19T12:59:37Z</dcterms:modified>
</cp:coreProperties>
</file>