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8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38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5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36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06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59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97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24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04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86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2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1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1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8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1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0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6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6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253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E0D62-DA95-CD42-AB12-E61F9DCA94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The Will To Not Give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ABFF05-0332-DC4F-B7E5-3218BD6BC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 Corinthians 15:58</a:t>
            </a:r>
          </a:p>
        </p:txBody>
      </p:sp>
    </p:spTree>
    <p:extLst>
      <p:ext uri="{BB962C8B-B14F-4D97-AF65-F5344CB8AC3E}">
        <p14:creationId xmlns:p14="http://schemas.microsoft.com/office/powerpoint/2010/main" val="200697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D4F93-10F4-4745-B135-0899F9F5B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Examples of Not Giving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26CAF-EDCE-054C-ACDB-C7AC9BEB6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Peter and John in the Temple</a:t>
            </a:r>
          </a:p>
          <a:p>
            <a:pPr lvl="1"/>
            <a:r>
              <a:rPr lang="en-US" sz="2800" dirty="0"/>
              <a:t>Acts 3-4</a:t>
            </a:r>
          </a:p>
          <a:p>
            <a:r>
              <a:rPr lang="en-US" sz="3200" dirty="0"/>
              <a:t>Stephen in Jerusalem</a:t>
            </a:r>
          </a:p>
          <a:p>
            <a:pPr lvl="1"/>
            <a:r>
              <a:rPr lang="en-US" sz="2800" dirty="0"/>
              <a:t>Acts 6-7</a:t>
            </a:r>
          </a:p>
          <a:p>
            <a:r>
              <a:rPr lang="en-US" sz="3200" dirty="0"/>
              <a:t>Paul in Lystra</a:t>
            </a:r>
          </a:p>
          <a:p>
            <a:pPr lvl="1"/>
            <a:r>
              <a:rPr lang="en-US" sz="2800" dirty="0"/>
              <a:t>Acts 14</a:t>
            </a:r>
          </a:p>
          <a:p>
            <a:r>
              <a:rPr lang="en-US" sz="3200" dirty="0"/>
              <a:t>Paul and Silas in Macedonia</a:t>
            </a:r>
          </a:p>
          <a:p>
            <a:pPr lvl="1"/>
            <a:r>
              <a:rPr lang="en-US" sz="2800" dirty="0"/>
              <a:t>Acts 16</a:t>
            </a:r>
          </a:p>
        </p:txBody>
      </p:sp>
    </p:spTree>
    <p:extLst>
      <p:ext uri="{BB962C8B-B14F-4D97-AF65-F5344CB8AC3E}">
        <p14:creationId xmlns:p14="http://schemas.microsoft.com/office/powerpoint/2010/main" val="219354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0FBD-AE02-654D-836F-24E17C2C9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The will to not give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2A7E3-C8A8-534E-A20F-4C700BAF6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/>
              <a:t>Faith is real</a:t>
            </a:r>
          </a:p>
          <a:p>
            <a:pPr lvl="1"/>
            <a:r>
              <a:rPr lang="en-US" sz="2400" dirty="0"/>
              <a:t>Hebrews 11:6 – Without faith it is impossible to please him</a:t>
            </a:r>
          </a:p>
          <a:p>
            <a:pPr lvl="1"/>
            <a:r>
              <a:rPr lang="en-US" sz="2400" dirty="0"/>
              <a:t>2 Timothy 1:5,8 – Timothy’s faith allowed him to stand</a:t>
            </a:r>
          </a:p>
          <a:p>
            <a:pPr lvl="1"/>
            <a:r>
              <a:rPr lang="en-US" sz="2400" dirty="0"/>
              <a:t>2 Chronicles 24 – </a:t>
            </a:r>
            <a:r>
              <a:rPr lang="en-US" sz="2400" dirty="0" err="1"/>
              <a:t>Joash’s</a:t>
            </a:r>
            <a:r>
              <a:rPr lang="en-US" sz="2400" dirty="0"/>
              <a:t> faith relied on Jehoiada</a:t>
            </a:r>
          </a:p>
          <a:p>
            <a:pPr lvl="1"/>
            <a:r>
              <a:rPr lang="en-US" sz="2400" dirty="0"/>
              <a:t>Romans 1:16-17 – Just shall live by faith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4878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0FBD-AE02-654D-836F-24E17C2C9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The will to not give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2A7E3-C8A8-534E-A20F-4C700BAF6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300" u="sng" dirty="0"/>
              <a:t>Confidence is in the Lord</a:t>
            </a:r>
          </a:p>
          <a:p>
            <a:pPr lvl="1"/>
            <a:r>
              <a:rPr lang="en-US" sz="2600" dirty="0"/>
              <a:t>Galatians 2:20 – Christ lives in me</a:t>
            </a:r>
          </a:p>
          <a:p>
            <a:pPr lvl="1"/>
            <a:r>
              <a:rPr lang="en-US" sz="2600" dirty="0"/>
              <a:t>Philippians 4:13 – I can do all things through Christ</a:t>
            </a:r>
          </a:p>
          <a:p>
            <a:pPr lvl="1"/>
            <a:r>
              <a:rPr lang="en-US" sz="2600" dirty="0"/>
              <a:t>Proverbs 3:25-26 – The Lord is our confidence</a:t>
            </a:r>
          </a:p>
          <a:p>
            <a:pPr lvl="1"/>
            <a:r>
              <a:rPr lang="en-US" sz="2600" dirty="0"/>
              <a:t>Psalm 118:8 – Confidence is not in man</a:t>
            </a:r>
          </a:p>
          <a:p>
            <a:pPr lvl="1"/>
            <a:r>
              <a:rPr lang="en-US" sz="2600" dirty="0"/>
              <a:t>Jeremiah 10:23 – Confidence is not in our ways</a:t>
            </a:r>
          </a:p>
          <a:p>
            <a:pPr lvl="1"/>
            <a:r>
              <a:rPr lang="en-US" sz="2600" dirty="0"/>
              <a:t>Jeremiah 17:7 – Our trust and hope is in God</a:t>
            </a:r>
          </a:p>
        </p:txBody>
      </p:sp>
    </p:spTree>
    <p:extLst>
      <p:ext uri="{BB962C8B-B14F-4D97-AF65-F5344CB8AC3E}">
        <p14:creationId xmlns:p14="http://schemas.microsoft.com/office/powerpoint/2010/main" val="356392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0FBD-AE02-654D-836F-24E17C2C9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The will to not give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2A7E3-C8A8-534E-A20F-4C700BAF6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/>
              <a:t>Eyes on the prize</a:t>
            </a:r>
          </a:p>
          <a:p>
            <a:pPr lvl="1"/>
            <a:r>
              <a:rPr lang="en-US" sz="2400" dirty="0"/>
              <a:t>Philippians 3:14 – Press toward the goal</a:t>
            </a:r>
          </a:p>
          <a:p>
            <a:pPr lvl="1"/>
            <a:r>
              <a:rPr lang="en-US" sz="2400" dirty="0"/>
              <a:t>1 Corinthians 9:24-27 – Focus on the prize</a:t>
            </a:r>
          </a:p>
          <a:p>
            <a:pPr lvl="1"/>
            <a:r>
              <a:rPr lang="en-US" sz="2400" dirty="0"/>
              <a:t>Revelation 2:10 – Focus on the reward</a:t>
            </a:r>
          </a:p>
          <a:p>
            <a:pPr lvl="1"/>
            <a:r>
              <a:rPr lang="en-US" sz="2400" dirty="0"/>
              <a:t>Matthew 6:19-21 – Treasure needs to be heaven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3341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E0D62-DA95-CD42-AB12-E61F9DCA94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The Will To Not Give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ABFF05-0332-DC4F-B7E5-3218BD6BC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 Corinthians 15:58</a:t>
            </a:r>
          </a:p>
        </p:txBody>
      </p:sp>
    </p:spTree>
    <p:extLst>
      <p:ext uri="{BB962C8B-B14F-4D97-AF65-F5344CB8AC3E}">
        <p14:creationId xmlns:p14="http://schemas.microsoft.com/office/powerpoint/2010/main" val="220754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Mesh</Template>
  <TotalTime>862</TotalTime>
  <Words>198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Mesh</vt:lpstr>
      <vt:lpstr>The Will To Not Give Up</vt:lpstr>
      <vt:lpstr>Examples of Not Giving Up</vt:lpstr>
      <vt:lpstr>The will to not give up</vt:lpstr>
      <vt:lpstr>The will to not give up</vt:lpstr>
      <vt:lpstr>The will to not give up</vt:lpstr>
      <vt:lpstr>The Will To Not Give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Will To Not Give Up</dc:title>
  <dc:creator>Jay Carlson</dc:creator>
  <cp:lastModifiedBy>84th Street Church Of Christ</cp:lastModifiedBy>
  <cp:revision>8</cp:revision>
  <dcterms:created xsi:type="dcterms:W3CDTF">2019-06-22T21:24:47Z</dcterms:created>
  <dcterms:modified xsi:type="dcterms:W3CDTF">2019-06-23T13:37:40Z</dcterms:modified>
</cp:coreProperties>
</file>