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60" r:id="rId3"/>
    <p:sldId id="261" r:id="rId4"/>
    <p:sldId id="263" r:id="rId5"/>
    <p:sldId id="268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/>
    <p:restoredTop sz="94710"/>
  </p:normalViewPr>
  <p:slideViewPr>
    <p:cSldViewPr snapToGrid="0" snapToObjects="1">
      <p:cViewPr varScale="1">
        <p:scale>
          <a:sx n="76" d="100"/>
          <a:sy n="76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86CED-5902-DA4C-916A-CDFC502D8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3BCCA-CB7D-A542-9436-9877828FC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907F-C9D0-9B42-BC06-C92EB2E0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262D1-4C36-B64F-9298-8530E52C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B135F-B885-4E47-9379-3CE6DD22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4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54CD8-588A-8D49-81B3-2956EFEA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6FB47-A3ED-4349-BE23-BBD6A4A8C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B7492-0257-0947-88CF-77EBA3D0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FFE6D-9F08-B243-ABFF-BDFD4AB5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C8958-E2D5-F345-9A97-F127BD9D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CA420-0BF2-F949-9557-5282BDA86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DF8E6-1617-C142-9030-18432573A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429C-D759-AA4E-9E28-C6B689F6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6D222-AC0E-D14F-9BE5-76A66E5A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463E5-3B3E-4643-9B95-25F6F6D8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CE59-415A-9A41-BBAC-5DCB891C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3B8B9-2683-5845-A54D-6746E5A6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B6ED7-5D7F-124E-B6E0-D649D909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DEBE-156A-BB46-BC09-595EA24A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D9444-CFE6-474C-AA65-8514426A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C570-CE91-8A42-B47E-2553D19E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D9BCA-9728-BD40-BB83-0AE56F3C2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C4965-D503-3F40-B540-DE12E679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BC2B-7667-C848-AAC5-5F0C9056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8CCB0-E058-204F-AC40-5811BF6C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CDD7-5BF4-2345-A49A-36AA2DEE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39274-5006-AF49-9E42-B72985505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ACA3C-0A75-C24E-91C5-C3CCC7FF8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8FF89-A0E1-E644-82DC-C388FAC0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9A4F3-4B33-6441-945D-E11A5BEC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873EE-3A7C-5548-86A5-54544A60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A423-5018-BC4F-9F49-9B6897BF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383D4-E01B-B347-A01F-758846820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0E65F-9548-ED4E-A4FB-4072687A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08D0E-BE98-1C42-BB67-FA21FD782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662F8-585D-B548-B577-2587BA84C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08544-039E-C84A-9DCE-7D3ECDFD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E5E96-7A05-1249-B0D5-CDA38DFD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27DB5-DAED-F640-838C-93505EFB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6569-2BA3-E749-A41D-5499B2E9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6E619-87BC-1442-A0FC-DA0CC79A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679CD-A823-6E40-99CF-A764EB52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F7C9C-68E4-EF4E-A815-6BF37AFC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41F35-A798-9942-A2A6-660BD5EC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740D1-2F16-3B42-9438-5F8DF04E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2BFC-F7B5-FD4D-83F9-439AC4BE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9391-4CA8-5E4A-8F19-3EE3718E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3F3EF-652D-D142-BEF3-F37806F0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3E8F4-CBAF-854A-A266-5D0C6AEF2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7DA6E-648B-B048-A940-E0579458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11F5-5D6A-E04E-A226-E426D14F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085E9-707B-754A-8E63-637C3CF3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17DB-8262-A64C-913C-E11CC792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580A4B-B33E-814F-A69A-636E86297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02FAB-10CE-F84E-B196-70C5B5973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CA526-D406-7E43-B779-6705B4B6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0B4D-6937-7042-8363-935DA0FE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D966C-DA23-5442-A276-32803A6F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977D14-86EE-9344-9CC1-557163C1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6DC86-8EE9-3543-9992-EAE375B76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2286B-9FA8-8244-B5AF-F51BA6C1A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3B47-89E6-BC46-AB52-12B473AB3AF3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FB8A7-1A25-C144-BC6A-F9C92C32D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D6635-9A5A-F64F-92BA-E604DFA6C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8707-5ECC-6D44-AF83-C86CD4B16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35200"/>
            <a:ext cx="6858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Franklin Gothic Heavy" panose="020B0603020102020204" pitchFamily="34" charset="0"/>
                <a:cs typeface="Baghdad" pitchFamily="2" charset="-78"/>
              </a:rPr>
              <a:t>Why Teach God’s Word?</a:t>
            </a:r>
          </a:p>
        </p:txBody>
      </p:sp>
    </p:spTree>
    <p:extLst>
      <p:ext uri="{BB962C8B-B14F-4D97-AF65-F5344CB8AC3E}">
        <p14:creationId xmlns:p14="http://schemas.microsoft.com/office/powerpoint/2010/main" val="258423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Why Teach God’s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Commanded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Satan is Destructive</a:t>
            </a:r>
          </a:p>
          <a:p>
            <a:pPr marL="0" indent="0">
              <a:buNone/>
            </a:pPr>
            <a:endParaRPr lang="en-US" sz="4800" dirty="0">
              <a:latin typeface="Copperplate" panose="02000504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58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Franklin Gothic Heavy" panose="020B0603020102020204" pitchFamily="34" charset="0"/>
              </a:rPr>
              <a:t>Satan is Destructive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Evolution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Divorce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Fornication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Pornography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Drinking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Dancing and Lewdness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Abortion</a:t>
            </a:r>
          </a:p>
          <a:p>
            <a:pPr marL="0" indent="0">
              <a:buNone/>
            </a:pPr>
            <a:endParaRPr lang="en-US" sz="4800" b="1" dirty="0">
              <a:latin typeface="Franklin Gothic Heavy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Franklin Gothic Heavy" panose="020B0603020102020204" pitchFamily="34" charset="0"/>
              </a:rPr>
              <a:t>Satan is Destructive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Immodesty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Homosexuality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Faith Only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Once Saved Always Saved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Pre-Millennialism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Fellowship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Instrumental Music</a:t>
            </a:r>
          </a:p>
          <a:p>
            <a:pPr marL="0" indent="0">
              <a:buNone/>
            </a:pPr>
            <a:endParaRPr lang="en-US" sz="4800" b="1" dirty="0">
              <a:latin typeface="Franklin Gothic Heavy" panose="020B0603020102020204" pitchFamily="34" charset="0"/>
            </a:endParaRPr>
          </a:p>
          <a:p>
            <a:endParaRPr lang="en-US" sz="4800" dirty="0">
              <a:latin typeface="Copperplate" panose="02000504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9145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Why Teach God’s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Commanded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Satan is Destructive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There Will be a Judgement Day</a:t>
            </a:r>
          </a:p>
          <a:p>
            <a:pPr marL="0" indent="0">
              <a:buNone/>
            </a:pPr>
            <a:endParaRPr lang="en-US" sz="4800" dirty="0">
              <a:latin typeface="Copperplate" panose="02000504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759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What are you going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Franklin Gothic Heavy" panose="020B0603020102020204" pitchFamily="34" charset="0"/>
              </a:rPr>
              <a:t>Teach your children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Teach your family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Teach your friends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Teach your coworkers</a:t>
            </a:r>
          </a:p>
          <a:p>
            <a:r>
              <a:rPr lang="en-US" sz="4800" b="1" dirty="0">
                <a:latin typeface="Franklin Gothic Heavy" panose="020B0603020102020204" pitchFamily="34" charset="0"/>
              </a:rPr>
              <a:t>Teach your enemies</a:t>
            </a:r>
          </a:p>
          <a:p>
            <a:pPr marL="0" indent="0">
              <a:buNone/>
            </a:pPr>
            <a:endParaRPr lang="en-US" sz="4800" dirty="0">
              <a:latin typeface="Copperplate" panose="02000504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9860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1543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latin typeface="Franklin Gothic Heavy" panose="020B0603020102020204" pitchFamily="34" charset="0"/>
              </a:rPr>
              <a:t>“How much do you have to hate somebody to believe everlasting life is possible and not tell them that?”</a:t>
            </a:r>
          </a:p>
          <a:p>
            <a:pPr marL="0" indent="0">
              <a:buNone/>
            </a:pPr>
            <a:r>
              <a:rPr lang="en-US" sz="4800" b="1" dirty="0">
                <a:latin typeface="Franklin Gothic Heavy" panose="020B0603020102020204" pitchFamily="34" charset="0"/>
              </a:rPr>
              <a:t>				-Penn </a:t>
            </a:r>
            <a:r>
              <a:rPr lang="en-US" sz="4800" b="1" dirty="0" err="1">
                <a:latin typeface="Franklin Gothic Heavy" panose="020B0603020102020204" pitchFamily="34" charset="0"/>
              </a:rPr>
              <a:t>Jillette</a:t>
            </a:r>
            <a:endParaRPr lang="en-US" sz="4800" b="1" dirty="0">
              <a:latin typeface="Franklin Gothic Heavy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8707-5ECC-6D44-AF83-C86CD4B16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35200"/>
            <a:ext cx="6858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Franklin Gothic Heavy" panose="020B0603020102020204" pitchFamily="34" charset="0"/>
                <a:cs typeface="Baghdad" pitchFamily="2" charset="-78"/>
              </a:rPr>
              <a:t>Why Teach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1006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Copperplate</vt:lpstr>
      <vt:lpstr>Franklin Gothic Heavy</vt:lpstr>
      <vt:lpstr>Office Theme</vt:lpstr>
      <vt:lpstr>Why Teach God’s Word?</vt:lpstr>
      <vt:lpstr>Why Teach God’s Word?</vt:lpstr>
      <vt:lpstr>Satan is Destructive</vt:lpstr>
      <vt:lpstr>Satan is Destructive</vt:lpstr>
      <vt:lpstr>Why Teach God’s Word?</vt:lpstr>
      <vt:lpstr>What are you going to do?</vt:lpstr>
      <vt:lpstr>PowerPoint Presentation</vt:lpstr>
      <vt:lpstr>Why Teach God’s Word?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Preparedness</dc:title>
  <dc:creator>Jay Carlson</dc:creator>
  <cp:lastModifiedBy>84th Street Church Of Christ</cp:lastModifiedBy>
  <cp:revision>22</cp:revision>
  <dcterms:created xsi:type="dcterms:W3CDTF">2019-02-08T18:51:23Z</dcterms:created>
  <dcterms:modified xsi:type="dcterms:W3CDTF">2019-06-09T13:08:07Z</dcterms:modified>
</cp:coreProperties>
</file>