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5" r:id="rId4"/>
    <p:sldId id="259" r:id="rId5"/>
    <p:sldId id="260" r:id="rId6"/>
    <p:sldId id="257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6"/>
    <p:restoredTop sz="94617"/>
  </p:normalViewPr>
  <p:slideViewPr>
    <p:cSldViewPr snapToGrid="0" snapToObjects="1" showGuides="1">
      <p:cViewPr varScale="1">
        <p:scale>
          <a:sx n="84" d="100"/>
          <a:sy n="84" d="100"/>
        </p:scale>
        <p:origin x="464" y="176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E4D1-0379-BF49-B010-02396DD32745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2B75-DC5F-9142-92D3-B73EFD9D7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3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3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8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581596"/>
            <a:ext cx="8305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b="1" dirty="0" smtClean="0"/>
              <a:t>But your iniquities </a:t>
            </a:r>
            <a:r>
              <a:rPr lang="en-US" sz="2800" b="1" u="sng" dirty="0" smtClean="0"/>
              <a:t>have separated you from your God</a:t>
            </a:r>
            <a:r>
              <a:rPr lang="en-US" sz="2800" b="1" dirty="0" smtClean="0"/>
              <a:t>; and your sins have hidden His face from you,</a:t>
            </a:r>
            <a:r>
              <a:rPr lang="en-US" sz="2800" b="1" dirty="0"/>
              <a:t> </a:t>
            </a:r>
            <a:r>
              <a:rPr lang="en-US" sz="2800" b="1" dirty="0" smtClean="0"/>
              <a:t>so that He will not hear. (Isaiah 59:2)</a:t>
            </a:r>
          </a:p>
          <a:p>
            <a:pPr>
              <a:spcAft>
                <a:spcPts val="2400"/>
              </a:spcAft>
            </a:pPr>
            <a:r>
              <a:rPr lang="en-US" sz="2800" b="1" dirty="0" smtClean="0"/>
              <a:t>There is none righteous, no, not one;</a:t>
            </a:r>
            <a:r>
              <a:rPr lang="en-US" sz="2800" b="1" dirty="0"/>
              <a:t> </a:t>
            </a:r>
            <a:r>
              <a:rPr lang="en-US" sz="2800" b="1" dirty="0" smtClean="0"/>
              <a:t>there is none who understands;</a:t>
            </a:r>
            <a:r>
              <a:rPr lang="en-US" sz="2800" b="1" dirty="0"/>
              <a:t> </a:t>
            </a:r>
            <a:r>
              <a:rPr lang="en-US" sz="2800" b="1" dirty="0" smtClean="0"/>
              <a:t>there is none who seeks after God.</a:t>
            </a:r>
            <a:r>
              <a:rPr lang="en-US" sz="2800" b="1" dirty="0"/>
              <a:t> </a:t>
            </a:r>
            <a:r>
              <a:rPr lang="en-US" sz="2800" b="1" u="sng" dirty="0" smtClean="0"/>
              <a:t>They have all turned aside</a:t>
            </a:r>
            <a:r>
              <a:rPr lang="en-US" sz="2800" b="1" dirty="0" smtClean="0"/>
              <a:t>;</a:t>
            </a:r>
            <a:r>
              <a:rPr lang="en-US" sz="2800" b="1" dirty="0"/>
              <a:t> </a:t>
            </a:r>
            <a:r>
              <a:rPr lang="en-US" sz="2800" b="1" dirty="0" smtClean="0"/>
              <a:t>they have together become unprofitable;</a:t>
            </a:r>
            <a:r>
              <a:rPr lang="en-US" sz="2800" b="1" dirty="0"/>
              <a:t> </a:t>
            </a:r>
            <a:r>
              <a:rPr lang="en-US" sz="2800" b="1" dirty="0" smtClean="0"/>
              <a:t>there is none who does good, no, not one. (Romans 3:10-12)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80" y="69788"/>
            <a:ext cx="2328672" cy="15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6080760"/>
            <a:ext cx="32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June 12, 1987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080759"/>
            <a:ext cx="32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Berlin, Germany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" y="259080"/>
            <a:ext cx="888492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General Secretary Gorbachev, if you seek peace, if you seek prosperity for the Soviet Union and Eastern Europe, if you seek liberalization: Come here to this gate! Mr. Gorbachev, open this gate! Mr. Gorbachev, </a:t>
            </a:r>
            <a:r>
              <a:rPr lang="en-US" sz="2800" b="1" u="sng" dirty="0" smtClean="0"/>
              <a:t>tear down this wall</a:t>
            </a:r>
            <a:r>
              <a:rPr lang="en-US" sz="2800" b="1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35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7624" y="3744367"/>
            <a:ext cx="2342309" cy="1754326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Cor</a:t>
            </a: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5:20-21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94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07624" y="3744367"/>
            <a:ext cx="2342309" cy="1754326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Eph</a:t>
            </a: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2:14-18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38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3537" y="3744367"/>
            <a:ext cx="2693366" cy="1754326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Acts</a:t>
            </a: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10:34-35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23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9066" y="3744367"/>
            <a:ext cx="2342309" cy="1754326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Luke</a:t>
            </a: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18:9-14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30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9065" y="3744367"/>
            <a:ext cx="2342309" cy="1754326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</a:t>
            </a:r>
          </a:p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5:23-24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83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150</Words>
  <Application>Microsoft Macintosh PowerPoint</Application>
  <PresentationFormat>On-screen Show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15</cp:revision>
  <dcterms:created xsi:type="dcterms:W3CDTF">2019-07-11T13:56:53Z</dcterms:created>
  <dcterms:modified xsi:type="dcterms:W3CDTF">2019-07-11T20:25:06Z</dcterms:modified>
</cp:coreProperties>
</file>