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6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9561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1"/>
            <a:ext cx="9144000" cy="27431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“Let Love Be Without Hypocrisy”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676400"/>
          </a:xfrm>
        </p:spPr>
        <p:txBody>
          <a:bodyPr anchor="ctr"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12:9-13</a:t>
            </a:r>
          </a:p>
        </p:txBody>
      </p:sp>
      <p:pic>
        <p:nvPicPr>
          <p:cNvPr id="4" name="Picture 3" descr="Love_Ha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81" y="0"/>
            <a:ext cx="597933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0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12:9-13</a:t>
            </a:r>
            <a:endParaRPr lang="en-US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911727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 love be without hypocrisy. Abhor what is evil. Cling to what is good.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kindly affectionate to one another with brotherly love, in honor giving preference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another;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lagging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diligence, fervent in spirit, serving the Lord;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rejoicing in hope, patient in tribulation, continuing steadfastly in prayer;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distributing to the needs of the saints, given to hospitality.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12:9-13</a:t>
            </a:r>
            <a:endParaRPr lang="en-US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911727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2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 love be without hypocrisy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Abhor what is evil. Cling to what is good.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kindly affectionate to one another with brotherly love, in honor giving preference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another;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lagging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diligence, fervent in spirit, serving the Lord;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rejoicing in hope, patient in tribulation, continuing steadfastly in prayer;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distributing to the needs of the saints, given to hospitality. </a:t>
            </a:r>
          </a:p>
        </p:txBody>
      </p:sp>
    </p:spTree>
    <p:extLst>
      <p:ext uri="{BB962C8B-B14F-4D97-AF65-F5344CB8AC3E}">
        <p14:creationId xmlns:p14="http://schemas.microsoft.com/office/powerpoint/2010/main" val="258653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2225"/>
          </a:xfrm>
          <a:effectLst/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Characteristics of 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“Agape”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Love</a:t>
            </a:r>
            <a:b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13:4-7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267200" cy="49530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Suffers long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kind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Does not envy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Does not parade self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not puffed up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Does not behave rudely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Does not seek its own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4191000" cy="50292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not provoked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Thinks no evil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Does not rejoice in iniquity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Rejoices in truth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Bears all things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Believes all things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Hopes all things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Endures all things</a:t>
            </a:r>
          </a:p>
        </p:txBody>
      </p:sp>
    </p:spTree>
    <p:extLst>
      <p:ext uri="{BB962C8B-B14F-4D97-AF65-F5344CB8AC3E}">
        <p14:creationId xmlns:p14="http://schemas.microsoft.com/office/powerpoint/2010/main" val="38959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12:9-13</a:t>
            </a:r>
            <a:endParaRPr lang="en-US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911727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2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 love be without hypocrisy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Abhor what is evil. Cling to what is good.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kindly affectionate to one another with brotherly love, in honor giving preference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one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another;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lagging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diligence, fervent in spirit, serving the Lord;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rejoicing in hope, patient in tribulation, continuing steadfastly in prayer; 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distributing to the needs of the saints, given to hospitality. </a:t>
            </a:r>
          </a:p>
        </p:txBody>
      </p:sp>
    </p:spTree>
    <p:extLst>
      <p:ext uri="{BB962C8B-B14F-4D97-AF65-F5344CB8AC3E}">
        <p14:creationId xmlns:p14="http://schemas.microsoft.com/office/powerpoint/2010/main" val="53300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67"/>
            <a:ext cx="9144000" cy="1109133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Habits of a Love Without Hypocrisy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296400" cy="5745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abhors evil and clings to good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Jn. 4-6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 Jn. 2-11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rgbClr val="66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kindly affectionate with brotherly love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</a:t>
            </a:r>
            <a:r>
              <a:rPr lang="en-US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Ths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 4:9f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gives honor to others, not self-seeking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2:3-8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works for others, not lagging in diligence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</a:t>
            </a:r>
            <a:r>
              <a:rPr lang="en-US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Ths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 3:7f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fervent in spirit, serving the Lord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16:13-16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rejoices in hope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1:3-5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2:11-14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patient in tribulation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10:32-36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continues steadfastly in prayer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6:18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benevolent to the saints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15:25-27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given to hospitality (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4:8-9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13:1-2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40466</TotalTime>
  <Words>213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Office Theme</vt:lpstr>
      <vt:lpstr>“Let Love Be Without Hypocrisy”</vt:lpstr>
      <vt:lpstr>Romans 12:9-13</vt:lpstr>
      <vt:lpstr>Romans 12:9-13</vt:lpstr>
      <vt:lpstr>The Characteristics of “Agape” Love (1 Cor. 13:4-7)</vt:lpstr>
      <vt:lpstr>Romans 12:9-13</vt:lpstr>
      <vt:lpstr>Habits of a Love Without Hypocrisy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23</cp:revision>
  <dcterms:created xsi:type="dcterms:W3CDTF">2017-02-11T14:18:26Z</dcterms:created>
  <dcterms:modified xsi:type="dcterms:W3CDTF">2019-07-24T04:22:13Z</dcterms:modified>
</cp:coreProperties>
</file>