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5C3D1E"/>
    <a:srgbClr val="996633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9814" autoAdjust="0"/>
  </p:normalViewPr>
  <p:slideViewPr>
    <p:cSldViewPr>
      <p:cViewPr varScale="1">
        <p:scale>
          <a:sx n="77" d="100"/>
          <a:sy n="77" d="100"/>
        </p:scale>
        <p:origin x="90" y="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97225"/>
            <a:ext cx="9144000" cy="282257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9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Loving God in Deed &amp; Truth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066800"/>
          </a:xfrm>
        </p:spPr>
        <p:txBody>
          <a:bodyPr>
            <a:no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sz="6000" b="1" i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</a:t>
            </a:r>
            <a:r>
              <a:rPr lang="en-US" sz="6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John 3:18-21</a:t>
            </a:r>
          </a:p>
        </p:txBody>
      </p:sp>
      <p:pic>
        <p:nvPicPr>
          <p:cNvPr id="4" name="Picture 3" descr="Love in Tru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-1"/>
            <a:ext cx="4876800" cy="321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John 3:18-21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8839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 little children, let us not love in word or in tongue, but in deed and in truth.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by this we know that we are of the truth, and shall assure our hearts before Him.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our heart condemns us, God is greater than our heart, and knows all things.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Beloved, if our heart does not condemn us, we have confidence toward God.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John 3:18-21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8839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 little children, let us </a:t>
            </a:r>
            <a:r>
              <a:rPr lang="en-US" sz="3400" dirty="0">
                <a:solidFill>
                  <a:srgbClr val="C3D69B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 love in word or in tongue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but in deed and in truth.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by this we know that we are of the truth, and shall assure our hearts before Him.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our heart condemns us, God is greater than our heart, and knows all things.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Beloved, if our heart does not condemn us, we have confidence toward God. </a:t>
            </a:r>
          </a:p>
        </p:txBody>
      </p:sp>
    </p:spTree>
    <p:extLst>
      <p:ext uri="{BB962C8B-B14F-4D97-AF65-F5344CB8AC3E}">
        <p14:creationId xmlns:p14="http://schemas.microsoft.com/office/powerpoint/2010/main" val="31403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John 3:18-21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8839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 little children, let us </a:t>
            </a:r>
            <a:r>
              <a:rPr lang="en-US" sz="3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 love in word or in tongue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in deed and in truth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by this we know that we are of the truth, and shall assure our hearts before Him.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our heart condemns us, God is greater than our heart, and knows all things.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Beloved, if our heart does not condemn us, we have confidence toward God. </a:t>
            </a:r>
          </a:p>
        </p:txBody>
      </p:sp>
    </p:spTree>
    <p:extLst>
      <p:ext uri="{BB962C8B-B14F-4D97-AF65-F5344CB8AC3E}">
        <p14:creationId xmlns:p14="http://schemas.microsoft.com/office/powerpoint/2010/main" val="136735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John Shows Love in Deed &amp; Truth…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Involves Not Just Claim, But Actually Obeying Truth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John 2:3-6</a:t>
            </a:r>
            <a:r>
              <a:rPr lang="en-US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5:3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Matthew 7:21-23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Involves Not Only Mouth, But Purity of Life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John 2:15-16</a:t>
            </a:r>
            <a:r>
              <a:rPr lang="en-US" b="1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3:1-9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Ephesians 5:1-5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Involves Not Only Profession, But Action to Brethren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John 3:10-12, 17</a:t>
            </a:r>
            <a:r>
              <a:rPr lang="en-US" b="1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4:7-8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James 2:15-17</a:t>
            </a:r>
            <a:r>
              <a:rPr lang="en-US" b="1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Matthew 25:34-40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Involves Not Only Assertion, But Abiding in Doctrine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 John 3, 9-11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Timothy 4:6, 16</a:t>
            </a:r>
            <a:r>
              <a:rPr lang="en-US" b="1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Titus 2:1-8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50556" y="5362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104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Loving God in Deed &amp; Truth</vt:lpstr>
      <vt:lpstr>1 John 3:18-21</vt:lpstr>
      <vt:lpstr>1 John 3:18-21</vt:lpstr>
      <vt:lpstr>1 John 3:18-21</vt:lpstr>
      <vt:lpstr>John Shows Love in Deed &amp; Truth…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27</cp:revision>
  <dcterms:created xsi:type="dcterms:W3CDTF">2017-02-11T14:18:26Z</dcterms:created>
  <dcterms:modified xsi:type="dcterms:W3CDTF">2019-07-24T04:28:53Z</dcterms:modified>
</cp:coreProperties>
</file>