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6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2" r:id="rId8"/>
    <p:sldId id="265" r:id="rId9"/>
    <p:sldId id="263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78"/>
    <p:restoredTop sz="94694"/>
  </p:normalViewPr>
  <p:slideViewPr>
    <p:cSldViewPr snapToGrid="0" snapToObjects="1">
      <p:cViewPr varScale="1">
        <p:scale>
          <a:sx n="80" d="100"/>
          <a:sy n="80" d="100"/>
        </p:scale>
        <p:origin x="84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150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894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8808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25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2492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044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2910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18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726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01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18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568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139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690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750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53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-318"/>
            <a:ext cx="1952272" cy="6853571"/>
            <a:chOff x="6627813" y="195220"/>
            <a:chExt cx="1952625" cy="5678531"/>
          </a:xfrm>
          <a:solidFill>
            <a:schemeClr val="accent1"/>
          </a:solidFill>
        </p:grpSpPr>
        <p:sp>
          <p:nvSpPr>
            <p:cNvPr id="50" name="Freeform 27"/>
            <p:cNvSpPr/>
            <p:nvPr/>
          </p:nvSpPr>
          <p:spPr bwMode="auto">
            <a:xfrm>
              <a:off x="6627813" y="19522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956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A3DDD-AC14-4849-87F3-E991045DBA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Our Deliverer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B1860B-CF4D-294A-B33E-6D03FA3256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Galatians 1:1-5</a:t>
            </a:r>
          </a:p>
        </p:txBody>
      </p:sp>
    </p:spTree>
    <p:extLst>
      <p:ext uri="{BB962C8B-B14F-4D97-AF65-F5344CB8AC3E}">
        <p14:creationId xmlns:p14="http://schemas.microsoft.com/office/powerpoint/2010/main" val="389575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A3DDD-AC14-4849-87F3-E991045DBA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Our Deliverer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B1860B-CF4D-294A-B33E-6D03FA3256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Galatians 1:1-5</a:t>
            </a:r>
          </a:p>
        </p:txBody>
      </p:sp>
    </p:spTree>
    <p:extLst>
      <p:ext uri="{BB962C8B-B14F-4D97-AF65-F5344CB8AC3E}">
        <p14:creationId xmlns:p14="http://schemas.microsoft.com/office/powerpoint/2010/main" val="2953531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EBB4A-E3B4-E245-8F40-25F98F77E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Our Deliverer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73374-B67D-7F42-AD31-84609EF70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000" b="1" baseline="30000" dirty="0"/>
              <a:t>1 </a:t>
            </a:r>
            <a:r>
              <a:rPr lang="en-US" sz="4000" dirty="0"/>
              <a:t>Paul, an apostle (not from men nor through man, but through Jesus Christ and God the Father who raised Him from the dead), </a:t>
            </a:r>
            <a:r>
              <a:rPr lang="en-US" sz="4000" b="1" baseline="30000" dirty="0"/>
              <a:t>2 </a:t>
            </a:r>
            <a:r>
              <a:rPr lang="en-US" sz="4000" dirty="0"/>
              <a:t>and all the brethren who are with me, To the churches of Galatia: </a:t>
            </a:r>
            <a:r>
              <a:rPr lang="en-US" sz="4000" b="1" baseline="30000" dirty="0"/>
              <a:t>3 </a:t>
            </a:r>
            <a:r>
              <a:rPr lang="en-US" sz="4000" dirty="0"/>
              <a:t>Grace to you and peace from God the Father and our Lord Jesus Christ, </a:t>
            </a:r>
            <a:r>
              <a:rPr lang="en-US" sz="4000" b="1" baseline="30000" dirty="0"/>
              <a:t>4 </a:t>
            </a:r>
            <a:r>
              <a:rPr lang="en-US" sz="4000" dirty="0"/>
              <a:t>who gave Himself for our sins, that He might deliver us from this present evil age, according to the will of our God and Father, </a:t>
            </a:r>
            <a:r>
              <a:rPr lang="en-US" sz="4000" b="1" baseline="30000" dirty="0"/>
              <a:t>5 </a:t>
            </a:r>
            <a:r>
              <a:rPr lang="en-US" sz="4000" dirty="0"/>
              <a:t>to whom </a:t>
            </a:r>
            <a:r>
              <a:rPr lang="en-US" sz="4000" i="1" dirty="0"/>
              <a:t>be</a:t>
            </a:r>
            <a:r>
              <a:rPr lang="en-US" sz="4000" dirty="0"/>
              <a:t> glory forever and ever. Amen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786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EBB4A-E3B4-E245-8F40-25F98F77E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Our Deliverer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73374-B67D-7F42-AD31-84609EF70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000" b="1" baseline="30000" dirty="0">
                <a:solidFill>
                  <a:schemeClr val="bg2">
                    <a:lumMod val="75000"/>
                  </a:schemeClr>
                </a:solidFill>
              </a:rPr>
              <a:t>1 </a:t>
            </a:r>
            <a:r>
              <a:rPr lang="en-US" sz="4000" dirty="0">
                <a:solidFill>
                  <a:schemeClr val="bg2">
                    <a:lumMod val="75000"/>
                  </a:schemeClr>
                </a:solidFill>
              </a:rPr>
              <a:t>Paul, an apostle (not from men nor through man, but through Jesus Christ and God the Father who raised Him from the dead), </a:t>
            </a:r>
            <a:r>
              <a:rPr lang="en-US" sz="4000" b="1" baseline="30000" dirty="0">
                <a:solidFill>
                  <a:schemeClr val="bg2">
                    <a:lumMod val="75000"/>
                  </a:schemeClr>
                </a:solidFill>
              </a:rPr>
              <a:t>2 </a:t>
            </a:r>
            <a:r>
              <a:rPr lang="en-US" sz="4000" dirty="0">
                <a:solidFill>
                  <a:schemeClr val="bg2">
                    <a:lumMod val="75000"/>
                  </a:schemeClr>
                </a:solidFill>
              </a:rPr>
              <a:t>and all the brethren who are with me, To the churches of Galatia: </a:t>
            </a:r>
            <a:r>
              <a:rPr lang="en-US" sz="4000" b="1" baseline="30000" dirty="0">
                <a:solidFill>
                  <a:schemeClr val="bg2">
                    <a:lumMod val="75000"/>
                  </a:schemeClr>
                </a:solidFill>
              </a:rPr>
              <a:t>3 </a:t>
            </a:r>
            <a:r>
              <a:rPr lang="en-US" sz="4000" dirty="0">
                <a:solidFill>
                  <a:schemeClr val="bg2">
                    <a:lumMod val="75000"/>
                  </a:schemeClr>
                </a:solidFill>
              </a:rPr>
              <a:t>Grace to you and peace from God the Father and our Lord Jesus Christ</a:t>
            </a:r>
            <a:r>
              <a:rPr lang="en-US" sz="4000" dirty="0">
                <a:solidFill>
                  <a:schemeClr val="bg2"/>
                </a:solidFill>
              </a:rPr>
              <a:t>,</a:t>
            </a:r>
            <a:r>
              <a:rPr lang="en-US" sz="4000" dirty="0"/>
              <a:t> </a:t>
            </a:r>
            <a:r>
              <a:rPr lang="en-US" sz="4000" b="1" baseline="30000" dirty="0"/>
              <a:t>4 </a:t>
            </a:r>
            <a:r>
              <a:rPr lang="en-US" sz="4000" dirty="0"/>
              <a:t>who gave Himself for our sins, that He might deliver us from this present evil age, according to the will of our God and Father, </a:t>
            </a:r>
            <a:r>
              <a:rPr lang="en-US" sz="4000" b="1" baseline="30000" dirty="0">
                <a:solidFill>
                  <a:schemeClr val="bg2">
                    <a:lumMod val="75000"/>
                  </a:schemeClr>
                </a:solidFill>
              </a:rPr>
              <a:t>5 </a:t>
            </a:r>
            <a:r>
              <a:rPr lang="en-US" sz="4000" dirty="0">
                <a:solidFill>
                  <a:schemeClr val="bg2">
                    <a:lumMod val="75000"/>
                  </a:schemeClr>
                </a:solidFill>
              </a:rPr>
              <a:t>to whom </a:t>
            </a:r>
            <a:r>
              <a:rPr lang="en-US" sz="4000" i="1" dirty="0">
                <a:solidFill>
                  <a:schemeClr val="bg2">
                    <a:lumMod val="75000"/>
                  </a:schemeClr>
                </a:solidFill>
              </a:rPr>
              <a:t>be</a:t>
            </a:r>
            <a:r>
              <a:rPr lang="en-US" sz="4000" dirty="0">
                <a:solidFill>
                  <a:schemeClr val="bg2">
                    <a:lumMod val="75000"/>
                  </a:schemeClr>
                </a:solidFill>
              </a:rPr>
              <a:t> glory forever and ever. Amen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519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07829-760A-7243-8605-8973D124A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Our Deliverer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3E9CB-EEE3-2E4A-8D08-01043003E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717481"/>
            <a:ext cx="6591985" cy="5025225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Christ gave Himself for our sins</a:t>
            </a:r>
          </a:p>
          <a:p>
            <a:pPr lvl="1"/>
            <a:r>
              <a:rPr lang="en-US" sz="2400" dirty="0"/>
              <a:t>Ephesians 5:2 – Gave himself for us</a:t>
            </a:r>
          </a:p>
          <a:p>
            <a:pPr lvl="1"/>
            <a:r>
              <a:rPr lang="en-US" sz="2400" dirty="0"/>
              <a:t>Isaiah 53:5 – Our transgressions, iniquities chastisement, so we can be healed</a:t>
            </a:r>
          </a:p>
          <a:p>
            <a:pPr lvl="1"/>
            <a:r>
              <a:rPr lang="en-US" sz="2400" dirty="0"/>
              <a:t>Romans 3:23 – All have sinned</a:t>
            </a:r>
          </a:p>
          <a:p>
            <a:pPr lvl="1"/>
            <a:r>
              <a:rPr lang="en-US" sz="2400" dirty="0"/>
              <a:t>Romans 6:23 – Wages of sin is death</a:t>
            </a:r>
          </a:p>
          <a:p>
            <a:pPr lvl="1"/>
            <a:r>
              <a:rPr lang="en-US" sz="2400" dirty="0"/>
              <a:t>Hebrews 10:4 – Blood of bulls and goats could not take away sins</a:t>
            </a:r>
          </a:p>
          <a:p>
            <a:pPr lvl="1"/>
            <a:r>
              <a:rPr lang="en-US" sz="2400" dirty="0"/>
              <a:t>1 Peter 1:18-19 – We are redeemed with the precious blood of Jesus</a:t>
            </a:r>
          </a:p>
          <a:p>
            <a:pPr lvl="1"/>
            <a:r>
              <a:rPr lang="en-US" sz="2400" dirty="0"/>
              <a:t>Philippians 2:5-8 – A servants attitude</a:t>
            </a:r>
          </a:p>
        </p:txBody>
      </p:sp>
    </p:spTree>
    <p:extLst>
      <p:ext uri="{BB962C8B-B14F-4D97-AF65-F5344CB8AC3E}">
        <p14:creationId xmlns:p14="http://schemas.microsoft.com/office/powerpoint/2010/main" val="327910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07829-760A-7243-8605-8973D124A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Our Deliverer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3E9CB-EEE3-2E4A-8D08-01043003E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Christ gave Himself for our sins</a:t>
            </a:r>
          </a:p>
          <a:p>
            <a:r>
              <a:rPr lang="en-US" sz="2800" dirty="0"/>
              <a:t>That He might deliver us from this present evil age</a:t>
            </a:r>
          </a:p>
        </p:txBody>
      </p:sp>
    </p:spTree>
    <p:extLst>
      <p:ext uri="{BB962C8B-B14F-4D97-AF65-F5344CB8AC3E}">
        <p14:creationId xmlns:p14="http://schemas.microsoft.com/office/powerpoint/2010/main" val="3772577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07829-760A-7243-8605-8973D124A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Our Deliverer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3E9CB-EEE3-2E4A-8D08-01043003E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717481"/>
            <a:ext cx="6591985" cy="5025225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/>
              <a:t>That He might deliver us from this present evil age</a:t>
            </a:r>
          </a:p>
          <a:p>
            <a:pPr lvl="1"/>
            <a:r>
              <a:rPr lang="en-US" sz="2400" dirty="0"/>
              <a:t>Moses – Delivered the children of Israel</a:t>
            </a:r>
          </a:p>
          <a:p>
            <a:pPr lvl="1"/>
            <a:r>
              <a:rPr lang="en-US" sz="2400" dirty="0"/>
              <a:t>John 8:31-34 – When we sin we become slaves to sin</a:t>
            </a:r>
          </a:p>
          <a:p>
            <a:pPr lvl="1"/>
            <a:r>
              <a:rPr lang="en-US" sz="2400" dirty="0"/>
              <a:t>Isaiah 59:2 – Our sins separate us from God</a:t>
            </a:r>
          </a:p>
          <a:p>
            <a:pPr lvl="1"/>
            <a:r>
              <a:rPr lang="en-US" sz="2400" dirty="0"/>
              <a:t>Romans 6:5-11 – Through his death Christ offers freedom from the bondage of sin</a:t>
            </a:r>
          </a:p>
          <a:p>
            <a:pPr lvl="1"/>
            <a:r>
              <a:rPr lang="en-US" sz="2400" dirty="0"/>
              <a:t>John 16:33 – Christ has overcome that which produces tribulation</a:t>
            </a:r>
          </a:p>
          <a:p>
            <a:pPr lvl="1"/>
            <a:r>
              <a:rPr lang="en-US" sz="2400" dirty="0"/>
              <a:t>Philippians 4:6-7 – Peace that surpasses all understanding</a:t>
            </a:r>
          </a:p>
          <a:p>
            <a:pPr lvl="1"/>
            <a:r>
              <a:rPr lang="en-US" sz="2400" dirty="0"/>
              <a:t>2 Corinthians 5:17-21 – Peace through reconciliation with God</a:t>
            </a:r>
          </a:p>
        </p:txBody>
      </p:sp>
    </p:spTree>
    <p:extLst>
      <p:ext uri="{BB962C8B-B14F-4D97-AF65-F5344CB8AC3E}">
        <p14:creationId xmlns:p14="http://schemas.microsoft.com/office/powerpoint/2010/main" val="203417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07829-760A-7243-8605-8973D124A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Our Deliverer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3E9CB-EEE3-2E4A-8D08-01043003E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Christ gave Himself for our sins</a:t>
            </a:r>
          </a:p>
          <a:p>
            <a:r>
              <a:rPr lang="en-US" sz="2800" dirty="0"/>
              <a:t>That He might deliver us from this present evil age</a:t>
            </a:r>
          </a:p>
          <a:p>
            <a:r>
              <a:rPr lang="en-US" sz="2800" dirty="0"/>
              <a:t>According to the will of our God and Father</a:t>
            </a:r>
          </a:p>
        </p:txBody>
      </p:sp>
    </p:spTree>
    <p:extLst>
      <p:ext uri="{BB962C8B-B14F-4D97-AF65-F5344CB8AC3E}">
        <p14:creationId xmlns:p14="http://schemas.microsoft.com/office/powerpoint/2010/main" val="45033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07829-760A-7243-8605-8973D124A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Our Deliverer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3E9CB-EEE3-2E4A-8D08-01043003E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717481"/>
            <a:ext cx="6591985" cy="5025225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According to the will of our God and Father</a:t>
            </a:r>
          </a:p>
          <a:p>
            <a:pPr lvl="1"/>
            <a:r>
              <a:rPr lang="en-US" sz="2400" dirty="0"/>
              <a:t>Genesis 3:15 – God’s will is revealed</a:t>
            </a:r>
          </a:p>
          <a:p>
            <a:pPr lvl="1"/>
            <a:r>
              <a:rPr lang="en-US" sz="2400" dirty="0"/>
              <a:t>Isaiah 53 – Prophecy of Christ</a:t>
            </a:r>
          </a:p>
          <a:p>
            <a:pPr lvl="1"/>
            <a:r>
              <a:rPr lang="en-US" sz="2400" dirty="0"/>
              <a:t>John 3:16 – God loves us and gave his only begotten for us</a:t>
            </a:r>
          </a:p>
          <a:p>
            <a:pPr lvl="1"/>
            <a:r>
              <a:rPr lang="en-US" sz="2400" dirty="0"/>
              <a:t>Romans 5:6-8 – God demonstrates his own love for us by sending his son</a:t>
            </a:r>
          </a:p>
          <a:p>
            <a:pPr lvl="1"/>
            <a:r>
              <a:rPr lang="en-US" sz="2400" dirty="0"/>
              <a:t>1 Timothy 2:3-4 – God desires all to be saved</a:t>
            </a:r>
          </a:p>
          <a:p>
            <a:pPr lvl="1"/>
            <a:r>
              <a:rPr lang="en-US" sz="2400" dirty="0"/>
              <a:t>2 Peter 3:9 – God wants all to come to repentance</a:t>
            </a:r>
          </a:p>
        </p:txBody>
      </p:sp>
    </p:spTree>
    <p:extLst>
      <p:ext uri="{BB962C8B-B14F-4D97-AF65-F5344CB8AC3E}">
        <p14:creationId xmlns:p14="http://schemas.microsoft.com/office/powerpoint/2010/main" val="5488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07829-760A-7243-8605-8973D124A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Our Deliverer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3E9CB-EEE3-2E4A-8D08-01043003E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Christ gave Himself for our sins</a:t>
            </a:r>
          </a:p>
          <a:p>
            <a:r>
              <a:rPr lang="en-US" sz="2800" dirty="0"/>
              <a:t>That He might deliver us from this present evil age</a:t>
            </a:r>
          </a:p>
          <a:p>
            <a:r>
              <a:rPr lang="en-US" sz="2800" dirty="0"/>
              <a:t>According to the will of our God and Father</a:t>
            </a:r>
          </a:p>
        </p:txBody>
      </p:sp>
    </p:spTree>
    <p:extLst>
      <p:ext uri="{BB962C8B-B14F-4D97-AF65-F5344CB8AC3E}">
        <p14:creationId xmlns:p14="http://schemas.microsoft.com/office/powerpoint/2010/main" val="412280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572</TotalTime>
  <Words>233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Wisp</vt:lpstr>
      <vt:lpstr>Our Deliverer</vt:lpstr>
      <vt:lpstr>Our Deliverer</vt:lpstr>
      <vt:lpstr>Our Deliverer</vt:lpstr>
      <vt:lpstr>Our Deliverer</vt:lpstr>
      <vt:lpstr>Our Deliverer</vt:lpstr>
      <vt:lpstr>Our Deliverer</vt:lpstr>
      <vt:lpstr>Our Deliverer</vt:lpstr>
      <vt:lpstr>Our Deliverer</vt:lpstr>
      <vt:lpstr>Our Deliverer</vt:lpstr>
      <vt:lpstr>Our Deliverer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Deliverer</dc:title>
  <dc:creator>Jay Carlson</dc:creator>
  <cp:lastModifiedBy>84th Street Church Of Christ</cp:lastModifiedBy>
  <cp:revision>17</cp:revision>
  <dcterms:created xsi:type="dcterms:W3CDTF">2019-07-07T01:57:27Z</dcterms:created>
  <dcterms:modified xsi:type="dcterms:W3CDTF">2019-07-24T04:30:20Z</dcterms:modified>
</cp:coreProperties>
</file>