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72" r:id="rId8"/>
    <p:sldId id="277" r:id="rId9"/>
    <p:sldId id="266" r:id="rId10"/>
    <p:sldId id="273" r:id="rId11"/>
    <p:sldId id="278" r:id="rId12"/>
    <p:sldId id="269" r:id="rId13"/>
    <p:sldId id="274" r:id="rId14"/>
    <p:sldId id="275" r:id="rId15"/>
    <p:sldId id="276" r:id="rId16"/>
    <p:sldId id="270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EC"/>
    <a:srgbClr val="C10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5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80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49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44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9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2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1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6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3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9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5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5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3DDD-AC14-4849-87F3-E991045DB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Our Deliverer’s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1860B-CF4D-294A-B33E-6D03FA325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Galatians 1:6-9</a:t>
            </a:r>
          </a:p>
        </p:txBody>
      </p:sp>
    </p:spTree>
    <p:extLst>
      <p:ext uri="{BB962C8B-B14F-4D97-AF65-F5344CB8AC3E}">
        <p14:creationId xmlns:p14="http://schemas.microsoft.com/office/powerpoint/2010/main" val="389575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Galatians 3:1 – They were no longer obeying truth</a:t>
            </a:r>
          </a:p>
          <a:p>
            <a:r>
              <a:rPr lang="en-US" sz="2800" dirty="0"/>
              <a:t>Galatians 4:1-11 – They went back to elements that had them in bondage </a:t>
            </a:r>
          </a:p>
          <a:p>
            <a:r>
              <a:rPr lang="en-US" sz="2800" dirty="0"/>
              <a:t>Galatians 5:1-4 – They were entangled again attempting be justified by the law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63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to a different gospel</a:t>
            </a:r>
            <a:r>
              <a:rPr lang="en-US" sz="2400" dirty="0"/>
              <a:t>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there are some who trouble you and want to pervert the gospel of Christ. </a:t>
            </a:r>
            <a:r>
              <a:rPr lang="en-US" sz="2400" b="1" baseline="30000" dirty="0"/>
              <a:t>8 </a:t>
            </a:r>
            <a:r>
              <a:rPr lang="en-US" sz="2400" dirty="0"/>
              <a:t>But even if we, or an angel from heaven, preach any other gospel to you than what we have preached to you, let him be accursed. 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18453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to a different gospel</a:t>
            </a:r>
            <a:r>
              <a:rPr lang="en-US" sz="2400" dirty="0"/>
              <a:t>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</a:t>
            </a:r>
            <a:r>
              <a:rPr lang="en-US" sz="2400" dirty="0">
                <a:solidFill>
                  <a:srgbClr val="00B0F0"/>
                </a:solidFill>
              </a:rPr>
              <a:t>there are some who trouble you and want to pervert the gospel of Christ</a:t>
            </a:r>
            <a:r>
              <a:rPr lang="en-US" sz="2400" dirty="0"/>
              <a:t>. </a:t>
            </a:r>
            <a:r>
              <a:rPr lang="en-US" sz="2400" b="1" baseline="30000" dirty="0"/>
              <a:t>8 </a:t>
            </a:r>
            <a:r>
              <a:rPr lang="en-US" sz="2400" dirty="0"/>
              <a:t>But even if we, or an angel from heaven, preach any other gospel to you than what we have preached to you, let him be accursed. 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275034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Galatians 1:8-9 – There are those who bring other gospels </a:t>
            </a:r>
          </a:p>
          <a:p>
            <a:r>
              <a:rPr lang="en-US" sz="2800" dirty="0"/>
              <a:t>Galatians 3:1 – Someone had bewitched them</a:t>
            </a:r>
          </a:p>
          <a:p>
            <a:r>
              <a:rPr lang="en-US" sz="2800" dirty="0"/>
              <a:t>Galatians 5:5-12 – Someone had hindered and troubled them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88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One can turn away from God</a:t>
            </a:r>
          </a:p>
          <a:p>
            <a:pPr lvl="1"/>
            <a:r>
              <a:rPr lang="en-US" sz="2600" dirty="0"/>
              <a:t>2 Peter 2:20-22</a:t>
            </a:r>
          </a:p>
          <a:p>
            <a:r>
              <a:rPr lang="en-US" sz="2800" dirty="0"/>
              <a:t>One can turn away from God by following a different Gospel</a:t>
            </a:r>
          </a:p>
          <a:p>
            <a:pPr lvl="1"/>
            <a:r>
              <a:rPr lang="en-US" sz="2600" dirty="0"/>
              <a:t>2 Timothy 4:2-4</a:t>
            </a:r>
          </a:p>
          <a:p>
            <a:r>
              <a:rPr lang="en-US" sz="2800" dirty="0"/>
              <a:t>There are those who teach contrary to the Gospel of Christ</a:t>
            </a:r>
          </a:p>
          <a:p>
            <a:pPr lvl="1"/>
            <a:r>
              <a:rPr lang="en-US" sz="2600" dirty="0"/>
              <a:t>Titus 1:9-11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84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to a different gospel</a:t>
            </a:r>
            <a:r>
              <a:rPr lang="en-US" sz="2400" dirty="0"/>
              <a:t>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</a:t>
            </a:r>
            <a:r>
              <a:rPr lang="en-US" sz="2400" dirty="0">
                <a:solidFill>
                  <a:srgbClr val="00B0F0"/>
                </a:solidFill>
              </a:rPr>
              <a:t>there are some who trouble you and want to pervert the gospel of Christ</a:t>
            </a:r>
            <a:r>
              <a:rPr lang="en-US" sz="2400" dirty="0"/>
              <a:t>. </a:t>
            </a:r>
            <a:r>
              <a:rPr lang="en-US" sz="2400" b="1" baseline="30000" dirty="0"/>
              <a:t>8</a:t>
            </a:r>
            <a:r>
              <a:rPr lang="en-US" sz="2400" b="1" baseline="30000" dirty="0">
                <a:solidFill>
                  <a:srgbClr val="FF98EC"/>
                </a:solidFill>
              </a:rPr>
              <a:t> </a:t>
            </a:r>
            <a:r>
              <a:rPr lang="en-US" sz="2400" dirty="0">
                <a:solidFill>
                  <a:schemeClr val="tx1"/>
                </a:solidFill>
              </a:rPr>
              <a:t>But even if we, or an angel from heaven, preach any other gospel to you than what we have preached to you, let him be accursed. </a:t>
            </a:r>
            <a:r>
              <a:rPr lang="en-US" sz="2400" b="1" baseline="30000" dirty="0">
                <a:solidFill>
                  <a:schemeClr val="tx1"/>
                </a:solidFill>
              </a:rPr>
              <a:t>9 </a:t>
            </a:r>
            <a:r>
              <a:rPr lang="en-US" sz="2400" dirty="0">
                <a:solidFill>
                  <a:schemeClr val="tx1"/>
                </a:solidFill>
              </a:rPr>
              <a:t>As we have said before, so now I say again, if anyone preaches any other gospel to you than what you have received, let him be accursed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46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to a different gospel</a:t>
            </a:r>
            <a:r>
              <a:rPr lang="en-US" sz="2400" dirty="0"/>
              <a:t>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</a:t>
            </a:r>
            <a:r>
              <a:rPr lang="en-US" sz="2400" dirty="0">
                <a:solidFill>
                  <a:srgbClr val="00B0F0"/>
                </a:solidFill>
              </a:rPr>
              <a:t>there are some who trouble you and want to pervert the gospel of Christ</a:t>
            </a:r>
            <a:r>
              <a:rPr lang="en-US" sz="2400" dirty="0"/>
              <a:t>. </a:t>
            </a:r>
            <a:r>
              <a:rPr lang="en-US" sz="2400" b="1" baseline="30000" dirty="0"/>
              <a:t>8</a:t>
            </a:r>
            <a:r>
              <a:rPr lang="en-US" sz="2400" b="1" baseline="30000" dirty="0">
                <a:solidFill>
                  <a:srgbClr val="FF98EC"/>
                </a:solidFill>
              </a:rPr>
              <a:t> </a:t>
            </a:r>
            <a:r>
              <a:rPr lang="en-US" sz="2400" dirty="0">
                <a:solidFill>
                  <a:srgbClr val="FF98EC"/>
                </a:solidFill>
              </a:rPr>
              <a:t>But even if we, or an angel from heaven, preach any other gospel to you than what we have preached to you, let him be accursed. </a:t>
            </a:r>
            <a:r>
              <a:rPr lang="en-US" sz="2400" b="1" baseline="30000" dirty="0">
                <a:solidFill>
                  <a:schemeClr val="tx1"/>
                </a:solidFill>
              </a:rPr>
              <a:t>9</a:t>
            </a:r>
            <a:r>
              <a:rPr lang="en-US" sz="2400" b="1" baseline="30000" dirty="0">
                <a:solidFill>
                  <a:srgbClr val="FF98EC"/>
                </a:solidFill>
              </a:rPr>
              <a:t> </a:t>
            </a:r>
            <a:r>
              <a:rPr lang="en-US" sz="2400" dirty="0">
                <a:solidFill>
                  <a:srgbClr val="FF98EC"/>
                </a:solidFill>
              </a:rPr>
              <a:t>As we have said before, so now I say again, if anyone preaches any other gospel to you than what you have received, let him be accursed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3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 Timothy 3:16-17</a:t>
            </a:r>
          </a:p>
          <a:p>
            <a:r>
              <a:rPr lang="en-US" sz="3200" dirty="0"/>
              <a:t>Acts 17:11 </a:t>
            </a:r>
          </a:p>
          <a:p>
            <a:pPr lvl="1"/>
            <a:r>
              <a:rPr lang="en-US" sz="2400" dirty="0"/>
              <a:t>“they received the word with all readiness”</a:t>
            </a:r>
          </a:p>
          <a:p>
            <a:pPr lvl="1"/>
            <a:r>
              <a:rPr lang="en-US" sz="2400" dirty="0"/>
              <a:t>“and searched the Scriptures daily”</a:t>
            </a:r>
          </a:p>
          <a:p>
            <a:pPr lvl="1"/>
            <a:r>
              <a:rPr lang="en-US" sz="2400" i="1" dirty="0"/>
              <a:t>“to find out</a:t>
            </a:r>
            <a:r>
              <a:rPr lang="en-US" sz="2400" dirty="0"/>
              <a:t> whether these things were so”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74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3DDD-AC14-4849-87F3-E991045DB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Our Deliverer’s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1860B-CF4D-294A-B33E-6D03FA325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Galatians 1:6-9</a:t>
            </a:r>
          </a:p>
        </p:txBody>
      </p:sp>
    </p:spTree>
    <p:extLst>
      <p:ext uri="{BB962C8B-B14F-4D97-AF65-F5344CB8AC3E}">
        <p14:creationId xmlns:p14="http://schemas.microsoft.com/office/powerpoint/2010/main" val="249717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baseline="30000" dirty="0"/>
              <a:t>1 </a:t>
            </a:r>
            <a:r>
              <a:rPr lang="en-US" sz="4000" dirty="0"/>
              <a:t>Paul, an apostle (not from men nor through man, but through Jesus Christ and God the Father who raised Him from the dead), </a:t>
            </a:r>
            <a:r>
              <a:rPr lang="en-US" sz="4000" b="1" baseline="30000" dirty="0"/>
              <a:t>2 </a:t>
            </a:r>
            <a:r>
              <a:rPr lang="en-US" sz="4000" dirty="0"/>
              <a:t>and all the brethren who are with me, To the churches of Galatia: </a:t>
            </a:r>
            <a:r>
              <a:rPr lang="en-US" sz="4000" b="1" baseline="30000" dirty="0"/>
              <a:t>3 </a:t>
            </a:r>
            <a:r>
              <a:rPr lang="en-US" sz="4000" dirty="0"/>
              <a:t>Grace to you and peace from God the Father and our Lord Jesus Christ, </a:t>
            </a:r>
            <a:r>
              <a:rPr lang="en-US" sz="4000" b="1" baseline="30000" dirty="0"/>
              <a:t>4 </a:t>
            </a:r>
            <a:r>
              <a:rPr lang="en-US" sz="4000" dirty="0"/>
              <a:t>who gave Himself for our sins, that He might deliver us from this present evil age, according to the will of our God and Father, </a:t>
            </a:r>
            <a:r>
              <a:rPr lang="en-US" sz="4000" b="1" baseline="30000" dirty="0"/>
              <a:t>5 </a:t>
            </a:r>
            <a:r>
              <a:rPr lang="en-US" sz="4000" dirty="0"/>
              <a:t>to whom </a:t>
            </a:r>
            <a:r>
              <a:rPr lang="en-US" sz="4000" i="1" dirty="0"/>
              <a:t>be</a:t>
            </a:r>
            <a:r>
              <a:rPr lang="en-US" sz="4000" dirty="0"/>
              <a:t> glory forever and ever. Amen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1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Paul, an apostle (not from men nor through man, but through Jesus Christ and God the Father who raised Him from the dead), 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2 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and all the brethren who are with me, To the churches of Galatia: 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3 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Grace to you and peace from God the Father and our Lord Jesus Christ</a:t>
            </a:r>
            <a:r>
              <a:rPr lang="en-US" sz="4000" dirty="0">
                <a:solidFill>
                  <a:schemeClr val="bg2"/>
                </a:solidFill>
              </a:rPr>
              <a:t>,</a:t>
            </a:r>
            <a:r>
              <a:rPr lang="en-US" sz="4000" dirty="0"/>
              <a:t> </a:t>
            </a:r>
            <a:r>
              <a:rPr lang="en-US" sz="4000" b="1" baseline="30000" dirty="0"/>
              <a:t>4 </a:t>
            </a:r>
            <a:r>
              <a:rPr lang="en-US" sz="4000" dirty="0"/>
              <a:t>who gave Himself for our sins, that He might deliver us from this present evil age, according to the will of our God and Father, 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5 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to whom </a:t>
            </a:r>
            <a:r>
              <a:rPr lang="en-US" sz="4000" i="1" dirty="0">
                <a:solidFill>
                  <a:schemeClr val="bg2">
                    <a:lumMod val="75000"/>
                  </a:schemeClr>
                </a:solidFill>
              </a:rPr>
              <a:t>be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 glory forever and ever. Amen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1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 gave Himself for our sins</a:t>
            </a:r>
          </a:p>
          <a:p>
            <a:r>
              <a:rPr lang="en-US" sz="2800" dirty="0"/>
              <a:t>That He might deliver us from this present evil age</a:t>
            </a:r>
          </a:p>
          <a:p>
            <a:r>
              <a:rPr lang="en-US" sz="2800" dirty="0"/>
              <a:t>According to the will of our God and Father</a:t>
            </a:r>
          </a:p>
        </p:txBody>
      </p:sp>
    </p:spTree>
    <p:extLst>
      <p:ext uri="{BB962C8B-B14F-4D97-AF65-F5344CB8AC3E}">
        <p14:creationId xmlns:p14="http://schemas.microsoft.com/office/powerpoint/2010/main" val="4503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>
                <a:solidFill>
                  <a:schemeClr val="tx1"/>
                </a:solidFill>
              </a:rPr>
              <a:t>6 </a:t>
            </a:r>
            <a:r>
              <a:rPr lang="en-US" sz="2400" dirty="0">
                <a:solidFill>
                  <a:schemeClr val="tx1"/>
                </a:solidFill>
              </a:rPr>
              <a:t>I marvel that you are turning away so soon from Him who called you in the grace of Christ, to a different gospel, </a:t>
            </a:r>
            <a:r>
              <a:rPr lang="en-US" sz="2400" b="1" baseline="30000" dirty="0">
                <a:solidFill>
                  <a:schemeClr val="tx1"/>
                </a:solidFill>
              </a:rPr>
              <a:t>7 </a:t>
            </a:r>
            <a:r>
              <a:rPr lang="en-US" sz="2400" dirty="0">
                <a:solidFill>
                  <a:schemeClr val="tx1"/>
                </a:solidFill>
              </a:rPr>
              <a:t>which is not another; but there are some who trouble you and want to pervert the gospel of Christ. </a:t>
            </a:r>
            <a:r>
              <a:rPr lang="en-US" sz="2400" b="1" baseline="30000" dirty="0">
                <a:solidFill>
                  <a:schemeClr val="tx1"/>
                </a:solidFill>
              </a:rPr>
              <a:t>8 </a:t>
            </a:r>
            <a:r>
              <a:rPr lang="en-US" sz="2400" dirty="0">
                <a:solidFill>
                  <a:schemeClr val="tx1"/>
                </a:solidFill>
              </a:rPr>
              <a:t>But even if we, or an angel from heaven, preach any other gospel to you than what we have preached to you, let him be accursed. </a:t>
            </a:r>
            <a:r>
              <a:rPr lang="en-US" sz="2400" b="1" baseline="30000" dirty="0">
                <a:solidFill>
                  <a:schemeClr val="tx1"/>
                </a:solidFill>
              </a:rPr>
              <a:t>9 </a:t>
            </a:r>
            <a:r>
              <a:rPr lang="en-US" sz="2400" dirty="0">
                <a:solidFill>
                  <a:schemeClr val="tx1"/>
                </a:solidFill>
              </a:rPr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123461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to a different gospel,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there are some who trouble you and want to pervert the gospel of Christ. </a:t>
            </a:r>
            <a:r>
              <a:rPr lang="en-US" sz="2400" b="1" baseline="30000" dirty="0"/>
              <a:t>8 </a:t>
            </a:r>
            <a:r>
              <a:rPr lang="en-US" sz="2400" dirty="0"/>
              <a:t>But even if we, or an angel from heaven, preach any other gospel to you than what we have preached to you, let him be accursed. 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342046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Galatians 3:1 – Jesus Christ was clearly portrayed to them</a:t>
            </a:r>
          </a:p>
          <a:p>
            <a:r>
              <a:rPr lang="en-US" sz="2800" dirty="0"/>
              <a:t>Galatians 4:9 – They have come to know God and were turning again</a:t>
            </a:r>
          </a:p>
          <a:p>
            <a:r>
              <a:rPr lang="en-US" sz="2800" dirty="0"/>
              <a:t>Galatians 5:4 – They have become estrange from Christ and have fallen from grace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37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to a different gospel,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there are some who trouble you and want to pervert the gospel of Christ. </a:t>
            </a:r>
            <a:r>
              <a:rPr lang="en-US" sz="2400" b="1" baseline="30000" dirty="0"/>
              <a:t>8 </a:t>
            </a:r>
            <a:r>
              <a:rPr lang="en-US" sz="2400" dirty="0"/>
              <a:t>But even if we, or an angel from heaven, preach any other gospel to you than what we have preached to you, let him be accursed. 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37023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Our Deliverer’s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664872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6 </a:t>
            </a:r>
            <a:r>
              <a:rPr lang="en-US" sz="2400" dirty="0"/>
              <a:t>I marvel that you are </a:t>
            </a:r>
            <a:r>
              <a:rPr lang="en-US" sz="2400" dirty="0">
                <a:solidFill>
                  <a:srgbClr val="FFFF00"/>
                </a:solidFill>
              </a:rPr>
              <a:t>turning away so soon from Him who called you in the grace of Christ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to a different gospel</a:t>
            </a:r>
            <a:r>
              <a:rPr lang="en-US" sz="2400" dirty="0"/>
              <a:t>, </a:t>
            </a:r>
            <a:r>
              <a:rPr lang="en-US" sz="2400" b="1" baseline="30000" dirty="0"/>
              <a:t>7 </a:t>
            </a:r>
            <a:r>
              <a:rPr lang="en-US" sz="2400" dirty="0"/>
              <a:t>which is not another; but there are some who trouble you and want to pervert the gospel of Christ. </a:t>
            </a:r>
            <a:r>
              <a:rPr lang="en-US" sz="2400" b="1" baseline="30000" dirty="0"/>
              <a:t>8 </a:t>
            </a:r>
            <a:r>
              <a:rPr lang="en-US" sz="2400" dirty="0"/>
              <a:t>But even if we, or an angel from heaven, preach any other gospel to you than what we have preached to you, let him be accursed. </a:t>
            </a:r>
            <a:r>
              <a:rPr lang="en-US" sz="2400" b="1" baseline="30000" dirty="0"/>
              <a:t>9 </a:t>
            </a:r>
            <a:r>
              <a:rPr lang="en-US" sz="2400" dirty="0"/>
              <a:t>As we have said before, so now I say again, if anyone preaches any other gospel to you than what you have received, let him be accursed.</a:t>
            </a:r>
          </a:p>
        </p:txBody>
      </p:sp>
    </p:spTree>
    <p:extLst>
      <p:ext uri="{BB962C8B-B14F-4D97-AF65-F5344CB8AC3E}">
        <p14:creationId xmlns:p14="http://schemas.microsoft.com/office/powerpoint/2010/main" val="308383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1557</TotalTime>
  <Words>252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Our Deliverer’s Gospel</vt:lpstr>
      <vt:lpstr>Our Deliverer</vt:lpstr>
      <vt:lpstr>Our Deliverer</vt:lpstr>
      <vt:lpstr>Our Deliverer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  <vt:lpstr>Our Deliverer’s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Deliverer</dc:title>
  <dc:creator>Jay Carlson</dc:creator>
  <cp:lastModifiedBy>84th Street Church Of Christ</cp:lastModifiedBy>
  <cp:revision>42</cp:revision>
  <dcterms:created xsi:type="dcterms:W3CDTF">2019-07-07T01:57:27Z</dcterms:created>
  <dcterms:modified xsi:type="dcterms:W3CDTF">2019-07-24T04:29:43Z</dcterms:modified>
</cp:coreProperties>
</file>