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3"/>
  </p:normalViewPr>
  <p:slideViewPr>
    <p:cSldViewPr snapToGrid="0" snapToObjects="1">
      <p:cViewPr varScale="1">
        <p:scale>
          <a:sx n="114" d="100"/>
          <a:sy n="114" d="100"/>
        </p:scale>
        <p:origin x="15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97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6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79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84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70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65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1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2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9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15447-39E1-0E4A-989A-654E34719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Salvation</a:t>
            </a:r>
            <a:br>
              <a:rPr lang="en-US" dirty="0"/>
            </a:br>
            <a:r>
              <a:rPr lang="en-US" dirty="0"/>
              <a:t>By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CCC94-8A4B-9B4C-BDCF-222E4833B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3-4</a:t>
            </a:r>
          </a:p>
        </p:txBody>
      </p:sp>
    </p:spTree>
    <p:extLst>
      <p:ext uri="{BB962C8B-B14F-4D97-AF65-F5344CB8AC3E}">
        <p14:creationId xmlns:p14="http://schemas.microsoft.com/office/powerpoint/2010/main" val="124323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063-AEC7-8945-865C-3EE067CD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Text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015A-3C11-5A44-853C-A025F253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Theme of Romans – 1:16-17</a:t>
            </a:r>
          </a:p>
          <a:p>
            <a:r>
              <a:rPr lang="en-US" sz="2800" dirty="0"/>
              <a:t>All Have Sinned</a:t>
            </a:r>
          </a:p>
          <a:p>
            <a:r>
              <a:rPr lang="en-US" sz="2800" dirty="0"/>
              <a:t>Objections</a:t>
            </a:r>
          </a:p>
          <a:p>
            <a:r>
              <a:rPr lang="en-US" sz="2800" dirty="0"/>
              <a:t>All Stand Condemned</a:t>
            </a:r>
          </a:p>
          <a:p>
            <a:r>
              <a:rPr lang="en-US" sz="2800" dirty="0"/>
              <a:t>No Flesh Justified By Deeds of the Law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252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063-AEC7-8945-865C-3EE067CD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Romans 3:21 - 31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015A-3C11-5A44-853C-A025F253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Righteousness of God</a:t>
            </a:r>
          </a:p>
          <a:p>
            <a:pPr lvl="1"/>
            <a:r>
              <a:rPr lang="en-US" sz="2800" dirty="0"/>
              <a:t>Through Faith</a:t>
            </a:r>
          </a:p>
          <a:p>
            <a:pPr lvl="1"/>
            <a:r>
              <a:rPr lang="en-US" sz="2800" dirty="0"/>
              <a:t>Apart from the law</a:t>
            </a:r>
          </a:p>
          <a:p>
            <a:pPr lvl="1"/>
            <a:r>
              <a:rPr lang="en-US" sz="2800" dirty="0"/>
              <a:t>Witnessed by the law</a:t>
            </a:r>
          </a:p>
        </p:txBody>
      </p:sp>
    </p:spTree>
    <p:extLst>
      <p:ext uri="{BB962C8B-B14F-4D97-AF65-F5344CB8AC3E}">
        <p14:creationId xmlns:p14="http://schemas.microsoft.com/office/powerpoint/2010/main" val="121121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063-AEC7-8945-865C-3EE067CD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Romans 3:21 - 31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015A-3C11-5A44-853C-A025F253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Is This Possible? – Redemption</a:t>
            </a:r>
          </a:p>
          <a:p>
            <a:pPr lvl="1"/>
            <a:r>
              <a:rPr lang="en-US" sz="2800" dirty="0"/>
              <a:t>By grace</a:t>
            </a:r>
          </a:p>
          <a:p>
            <a:pPr lvl="1"/>
            <a:r>
              <a:rPr lang="en-US" sz="2800" dirty="0"/>
              <a:t>By the death / sacrifice of Jesus</a:t>
            </a:r>
          </a:p>
        </p:txBody>
      </p:sp>
    </p:spTree>
    <p:extLst>
      <p:ext uri="{BB962C8B-B14F-4D97-AF65-F5344CB8AC3E}">
        <p14:creationId xmlns:p14="http://schemas.microsoft.com/office/powerpoint/2010/main" val="99755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063-AEC7-8945-865C-3EE067CD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Romans 3:21 - 31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015A-3C11-5A44-853C-A025F253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Justified by Faith Apart from the Law</a:t>
            </a:r>
          </a:p>
          <a:p>
            <a:pPr lvl="1"/>
            <a:r>
              <a:rPr lang="en-US" sz="2400" dirty="0"/>
              <a:t>Boasting excluded</a:t>
            </a:r>
          </a:p>
          <a:p>
            <a:pPr lvl="1"/>
            <a:r>
              <a:rPr lang="en-US" sz="2400" dirty="0"/>
              <a:t>By the law of faith</a:t>
            </a:r>
          </a:p>
          <a:p>
            <a:pPr lvl="1"/>
            <a:r>
              <a:rPr lang="en-US" sz="2400" dirty="0"/>
              <a:t>Establishes the law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873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063-AEC7-8945-865C-3EE067CD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Romans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015A-3C11-5A44-853C-A025F253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Abraham – A Case Study</a:t>
            </a:r>
          </a:p>
          <a:p>
            <a:pPr lvl="1"/>
            <a:r>
              <a:rPr lang="en-US" sz="2800" dirty="0"/>
              <a:t>Believed God – Accounted “for” Righteousness</a:t>
            </a:r>
          </a:p>
          <a:p>
            <a:pPr lvl="1"/>
            <a:r>
              <a:rPr lang="en-US" sz="2800" dirty="0"/>
              <a:t>Grace VS. Debt</a:t>
            </a:r>
          </a:p>
          <a:p>
            <a:pPr lvl="1"/>
            <a:r>
              <a:rPr lang="en-US" sz="2800" dirty="0"/>
              <a:t>David’s testimony</a:t>
            </a:r>
          </a:p>
        </p:txBody>
      </p:sp>
    </p:spTree>
    <p:extLst>
      <p:ext uri="{BB962C8B-B14F-4D97-AF65-F5344CB8AC3E}">
        <p14:creationId xmlns:p14="http://schemas.microsoft.com/office/powerpoint/2010/main" val="101397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063-AEC7-8945-865C-3EE067CD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Romans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015A-3C11-5A44-853C-A025F253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Abraham – A Case Study</a:t>
            </a:r>
          </a:p>
          <a:p>
            <a:pPr lvl="1"/>
            <a:r>
              <a:rPr lang="en-US" sz="2800" dirty="0"/>
              <a:t>Justified before and without circumcision</a:t>
            </a:r>
          </a:p>
          <a:p>
            <a:pPr lvl="1"/>
            <a:r>
              <a:rPr lang="en-US" sz="2800" dirty="0"/>
              <a:t>Abraham – Father of all those who believe</a:t>
            </a:r>
          </a:p>
        </p:txBody>
      </p:sp>
    </p:spTree>
    <p:extLst>
      <p:ext uri="{BB962C8B-B14F-4D97-AF65-F5344CB8AC3E}">
        <p14:creationId xmlns:p14="http://schemas.microsoft.com/office/powerpoint/2010/main" val="21098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A063-AEC7-8945-865C-3EE067CD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Romans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015A-3C11-5A44-853C-A025F253A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Abraham – A Case Study</a:t>
            </a:r>
          </a:p>
          <a:p>
            <a:pPr lvl="1"/>
            <a:r>
              <a:rPr lang="en-US" sz="2800" dirty="0"/>
              <a:t>Believed God’s power to bring life out of death</a:t>
            </a:r>
          </a:p>
        </p:txBody>
      </p:sp>
    </p:spTree>
    <p:extLst>
      <p:ext uri="{BB962C8B-B14F-4D97-AF65-F5344CB8AC3E}">
        <p14:creationId xmlns:p14="http://schemas.microsoft.com/office/powerpoint/2010/main" val="226780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15447-39E1-0E4A-989A-654E34719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Salvation</a:t>
            </a:r>
            <a:br>
              <a:rPr lang="en-US" dirty="0"/>
            </a:br>
            <a:r>
              <a:rPr lang="en-US" dirty="0"/>
              <a:t>By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CCC94-8A4B-9B4C-BDCF-222E4833B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Romans 3-4</a:t>
            </a:r>
          </a:p>
        </p:txBody>
      </p:sp>
    </p:spTree>
    <p:extLst>
      <p:ext uri="{BB962C8B-B14F-4D97-AF65-F5344CB8AC3E}">
        <p14:creationId xmlns:p14="http://schemas.microsoft.com/office/powerpoint/2010/main" val="110915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</TotalTime>
  <Words>146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Salvation By Faith</vt:lpstr>
      <vt:lpstr>Text in Context</vt:lpstr>
      <vt:lpstr>Romans 3:21 - 31</vt:lpstr>
      <vt:lpstr>Romans 3:21 - 31</vt:lpstr>
      <vt:lpstr>Romans 3:21 - 31</vt:lpstr>
      <vt:lpstr>Romans 4</vt:lpstr>
      <vt:lpstr>Romans 4</vt:lpstr>
      <vt:lpstr>Romans 4</vt:lpstr>
      <vt:lpstr>Salvation By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By Faith</dc:title>
  <dc:creator>Brett Hogland</dc:creator>
  <cp:lastModifiedBy>84th Street Church Of Christ</cp:lastModifiedBy>
  <cp:revision>4</cp:revision>
  <dcterms:created xsi:type="dcterms:W3CDTF">2019-07-22T12:35:52Z</dcterms:created>
  <dcterms:modified xsi:type="dcterms:W3CDTF">2019-07-22T15:46:18Z</dcterms:modified>
</cp:coreProperties>
</file>