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7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0EE"/>
    <a:srgbClr val="5575B2"/>
    <a:srgbClr val="E9DC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686"/>
    <p:restoredTop sz="94617"/>
  </p:normalViewPr>
  <p:slideViewPr>
    <p:cSldViewPr snapToGrid="0" snapToObjects="1" showGuides="1">
      <p:cViewPr varScale="1">
        <p:scale>
          <a:sx n="72" d="100"/>
          <a:sy n="72" d="100"/>
        </p:scale>
        <p:origin x="84" y="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D785-8B0E-6043-B6C5-9AEF20007C8D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29AD-1640-CC49-9602-89B4BC351A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D785-8B0E-6043-B6C5-9AEF20007C8D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29AD-1640-CC49-9602-89B4BC351A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D785-8B0E-6043-B6C5-9AEF20007C8D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29AD-1640-CC49-9602-89B4BC351A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D785-8B0E-6043-B6C5-9AEF20007C8D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29AD-1640-CC49-9602-89B4BC351A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D785-8B0E-6043-B6C5-9AEF20007C8D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29AD-1640-CC49-9602-89B4BC351A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D785-8B0E-6043-B6C5-9AEF20007C8D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29AD-1640-CC49-9602-89B4BC351A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D785-8B0E-6043-B6C5-9AEF20007C8D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29AD-1640-CC49-9602-89B4BC351A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D785-8B0E-6043-B6C5-9AEF20007C8D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29AD-1640-CC49-9602-89B4BC351A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D785-8B0E-6043-B6C5-9AEF20007C8D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29AD-1640-CC49-9602-89B4BC351A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D785-8B0E-6043-B6C5-9AEF20007C8D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29AD-1640-CC49-9602-89B4BC351A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D785-8B0E-6043-B6C5-9AEF20007C8D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29AD-1640-CC49-9602-89B4BC351A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4D785-8B0E-6043-B6C5-9AEF20007C8D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C29AD-1640-CC49-9602-89B4BC351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7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15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83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30040" y="2514600"/>
            <a:ext cx="4892040" cy="3970318"/>
          </a:xfrm>
          <a:prstGeom prst="rect">
            <a:avLst/>
          </a:prstGeom>
          <a:solidFill>
            <a:srgbClr val="D9E0EE"/>
          </a:solidFill>
          <a:ln w="76200">
            <a:solidFill>
              <a:srgbClr val="5575B2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Now faith is the substance of things hoped for, the evidence of things not seen. For by it the elders obtained a good testimony.</a:t>
            </a:r>
          </a:p>
          <a:p>
            <a:pPr algn="r"/>
            <a:r>
              <a:rPr lang="en-US" sz="3600" b="1" dirty="0"/>
              <a:t>Hebrews 11:1-2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30040" y="1960603"/>
            <a:ext cx="4892040" cy="4524315"/>
          </a:xfrm>
          <a:prstGeom prst="rect">
            <a:avLst/>
          </a:prstGeom>
          <a:solidFill>
            <a:srgbClr val="D9E0EE"/>
          </a:solidFill>
          <a:ln w="76200">
            <a:solidFill>
              <a:srgbClr val="5575B2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But without faith it is impossible to please Him, for he who comes to God must believe that He is, and that He is a rewarder of those who diligently seek Him</a:t>
            </a:r>
            <a:r>
              <a:rPr lang="en-US" sz="3600" b="1"/>
              <a:t>. </a:t>
            </a:r>
          </a:p>
          <a:p>
            <a:pPr algn="r"/>
            <a:r>
              <a:rPr lang="en-US" sz="3600" b="1" dirty="0"/>
              <a:t>Hebrews 11:6</a:t>
            </a:r>
          </a:p>
        </p:txBody>
      </p:sp>
    </p:spTree>
    <p:extLst>
      <p:ext uri="{BB962C8B-B14F-4D97-AF65-F5344CB8AC3E}">
        <p14:creationId xmlns:p14="http://schemas.microsoft.com/office/powerpoint/2010/main" val="70795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76200"/>
            <a:ext cx="6355080" cy="3477875"/>
          </a:xfrm>
          <a:prstGeom prst="rect">
            <a:avLst/>
          </a:prstGeom>
          <a:solidFill>
            <a:srgbClr val="5575B2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</a:pPr>
            <a:r>
              <a:rPr lang="en-US" sz="3600" b="1" dirty="0">
                <a:solidFill>
                  <a:srgbClr val="D9E0EE"/>
                </a:solidFill>
              </a:rPr>
              <a:t>when it is </a:t>
            </a:r>
            <a:r>
              <a:rPr lang="en-US" sz="3600" b="1" u="sng" dirty="0">
                <a:solidFill>
                  <a:srgbClr val="D9E0EE"/>
                </a:solidFill>
              </a:rPr>
              <a:t>Obedient, Heb 11:8</a:t>
            </a:r>
          </a:p>
          <a:p>
            <a:pPr lvl="1">
              <a:spcAft>
                <a:spcPts val="1200"/>
              </a:spcAft>
            </a:pPr>
            <a:r>
              <a:rPr lang="en-US" sz="3600" b="1" dirty="0">
                <a:solidFill>
                  <a:srgbClr val="D9E0EE"/>
                </a:solidFill>
              </a:rPr>
              <a:t>when it </a:t>
            </a:r>
            <a:r>
              <a:rPr lang="en-US" sz="3600" b="1" u="sng" dirty="0">
                <a:solidFill>
                  <a:srgbClr val="D9E0EE"/>
                </a:solidFill>
              </a:rPr>
              <a:t>Works, Heb 11:7</a:t>
            </a:r>
            <a:endParaRPr lang="en-US" sz="3600" b="1" dirty="0">
              <a:solidFill>
                <a:srgbClr val="D9E0EE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sz="3600" b="1" dirty="0">
                <a:solidFill>
                  <a:srgbClr val="D9E0EE"/>
                </a:solidFill>
              </a:rPr>
              <a:t>when it </a:t>
            </a:r>
            <a:r>
              <a:rPr lang="en-US" sz="3600" b="1" u="sng" dirty="0">
                <a:solidFill>
                  <a:srgbClr val="D9E0EE"/>
                </a:solidFill>
              </a:rPr>
              <a:t>Walks with, Heb 11:5</a:t>
            </a:r>
          </a:p>
          <a:p>
            <a:pPr lvl="1">
              <a:spcAft>
                <a:spcPts val="1200"/>
              </a:spcAft>
            </a:pPr>
            <a:r>
              <a:rPr lang="en-US" sz="3600" b="1" dirty="0">
                <a:solidFill>
                  <a:srgbClr val="D9E0EE"/>
                </a:solidFill>
              </a:rPr>
              <a:t>when it </a:t>
            </a:r>
            <a:r>
              <a:rPr lang="en-US" sz="3600" b="1" u="sng" dirty="0">
                <a:solidFill>
                  <a:srgbClr val="D9E0EE"/>
                </a:solidFill>
              </a:rPr>
              <a:t>Worships, Heb 11:4</a:t>
            </a:r>
          </a:p>
          <a:p>
            <a:pPr lvl="1">
              <a:spcAft>
                <a:spcPts val="1200"/>
              </a:spcAft>
            </a:pPr>
            <a:r>
              <a:rPr lang="en-US" sz="3600" b="1" dirty="0">
                <a:solidFill>
                  <a:srgbClr val="D9E0EE"/>
                </a:solidFill>
              </a:rPr>
              <a:t>when it </a:t>
            </a:r>
            <a:r>
              <a:rPr lang="en-US" sz="3600" b="1" u="sng" dirty="0">
                <a:solidFill>
                  <a:srgbClr val="D9E0EE"/>
                </a:solidFill>
              </a:rPr>
              <a:t>Waits, Heb 11:9-10</a:t>
            </a:r>
          </a:p>
        </p:txBody>
      </p:sp>
    </p:spTree>
    <p:extLst>
      <p:ext uri="{BB962C8B-B14F-4D97-AF65-F5344CB8AC3E}">
        <p14:creationId xmlns:p14="http://schemas.microsoft.com/office/powerpoint/2010/main" val="187406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9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</TotalTime>
  <Words>98</Words>
  <Application>Microsoft Office PowerPoint</Application>
  <PresentationFormat>On-screen Show (4:3)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 Bronger</dc:creator>
  <cp:lastModifiedBy>84th Street Church Of Christ</cp:lastModifiedBy>
  <cp:revision>10</cp:revision>
  <dcterms:created xsi:type="dcterms:W3CDTF">2019-07-09T13:59:24Z</dcterms:created>
  <dcterms:modified xsi:type="dcterms:W3CDTF">2019-07-22T16:18:49Z</dcterms:modified>
</cp:coreProperties>
</file>