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77" d="100"/>
          <a:sy n="77" d="100"/>
        </p:scale>
        <p:origin x="10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7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6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79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65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1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2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9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5447-39E1-0E4A-989A-654E34719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Sovereignty and</a:t>
            </a:r>
            <a:br>
              <a:rPr lang="en-US" dirty="0"/>
            </a:br>
            <a:r>
              <a:rPr lang="en-US" dirty="0"/>
              <a:t>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CCC94-8A4B-9B4C-BDCF-222E4833B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9:11</a:t>
            </a:r>
          </a:p>
        </p:txBody>
      </p:sp>
    </p:spTree>
    <p:extLst>
      <p:ext uri="{BB962C8B-B14F-4D97-AF65-F5344CB8AC3E}">
        <p14:creationId xmlns:p14="http://schemas.microsoft.com/office/powerpoint/2010/main" val="12432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Sovereignty and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Sovereignty and Election – Bible Doctrines</a:t>
            </a:r>
          </a:p>
          <a:p>
            <a:r>
              <a:rPr lang="en-US" sz="2800" dirty="0"/>
              <a:t>Calvinism</a:t>
            </a:r>
          </a:p>
          <a:p>
            <a:r>
              <a:rPr lang="en-US" sz="2800" dirty="0"/>
              <a:t>Sovereignty</a:t>
            </a:r>
          </a:p>
          <a:p>
            <a:r>
              <a:rPr lang="en-US" sz="2800" dirty="0"/>
              <a:t>Predestination</a:t>
            </a:r>
          </a:p>
          <a:p>
            <a:r>
              <a:rPr lang="en-US" sz="2800" dirty="0"/>
              <a:t>Election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5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5447-39E1-0E4A-989A-654E34719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Sovereignty and</a:t>
            </a:r>
            <a:br>
              <a:rPr lang="en-US" dirty="0"/>
            </a:br>
            <a:r>
              <a:rPr lang="en-US" dirty="0"/>
              <a:t>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CCC94-8A4B-9B4C-BDCF-222E4833B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9:11</a:t>
            </a:r>
          </a:p>
        </p:txBody>
      </p:sp>
    </p:spTree>
    <p:extLst>
      <p:ext uri="{BB962C8B-B14F-4D97-AF65-F5344CB8AC3E}">
        <p14:creationId xmlns:p14="http://schemas.microsoft.com/office/powerpoint/2010/main" val="25085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</TotalTime>
  <Words>21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Sovereignty and Election</vt:lpstr>
      <vt:lpstr>Sovereignty and Election</vt:lpstr>
      <vt:lpstr>Sovereignty and Election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By Faith</dc:title>
  <dc:creator>Brett Hogland</dc:creator>
  <cp:lastModifiedBy>84th Street Church Of Christ</cp:lastModifiedBy>
  <cp:revision>5</cp:revision>
  <dcterms:created xsi:type="dcterms:W3CDTF">2019-07-22T12:35:52Z</dcterms:created>
  <dcterms:modified xsi:type="dcterms:W3CDTF">2019-07-24T17:04:50Z</dcterms:modified>
</cp:coreProperties>
</file>