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35"/>
  </p:normalViewPr>
  <p:slideViewPr>
    <p:cSldViewPr snapToGrid="0" snapToObjects="1">
      <p:cViewPr varScale="1">
        <p:scale>
          <a:sx n="117" d="100"/>
          <a:sy n="117" d="100"/>
        </p:scale>
        <p:origin x="7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668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47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254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72032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920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7/26/19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0501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7/26/19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5153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2020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985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448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980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39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7/26/19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721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7/26/19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976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7/26/19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50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7/26/19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537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01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7/26/19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1350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B6156-B8B5-CA46-8851-13161775B2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6441" y="1447801"/>
            <a:ext cx="6988585" cy="3329581"/>
          </a:xfrm>
        </p:spPr>
        <p:txBody>
          <a:bodyPr/>
          <a:lstStyle/>
          <a:p>
            <a:r>
              <a:rPr lang="en-US" sz="8000" dirty="0"/>
              <a:t>Transformed </a:t>
            </a:r>
            <a:r>
              <a:rPr lang="en-US" sz="4400" i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by the </a:t>
            </a:r>
            <a:r>
              <a:rPr lang="en-US" sz="8000" dirty="0"/>
              <a:t>Renewing </a:t>
            </a:r>
            <a:r>
              <a:rPr lang="en-US" sz="4400" i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of</a:t>
            </a:r>
            <a:r>
              <a:rPr lang="en-US" sz="4400" dirty="0"/>
              <a:t> </a:t>
            </a:r>
            <a:r>
              <a:rPr lang="en-US" sz="8000" dirty="0"/>
              <a:t>Your Mind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D3AE6B-BE4B-0B4F-835A-282EFCC17C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Romans 12:1-2</a:t>
            </a:r>
          </a:p>
        </p:txBody>
      </p:sp>
    </p:spTree>
    <p:extLst>
      <p:ext uri="{BB962C8B-B14F-4D97-AF65-F5344CB8AC3E}">
        <p14:creationId xmlns:p14="http://schemas.microsoft.com/office/powerpoint/2010/main" val="3259339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3B4F2-A82C-4B42-8C8E-FB5FF2C33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Transformed by the Renewing of Your Mind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F0960-3DB2-9C4E-B9FF-A24B66E7C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Argument for Transformation</a:t>
            </a:r>
          </a:p>
          <a:p>
            <a:pPr lvl="1"/>
            <a:r>
              <a:rPr lang="en-US" sz="2400" dirty="0"/>
              <a:t>The mercies of God</a:t>
            </a:r>
          </a:p>
          <a:p>
            <a:pPr lvl="1"/>
            <a:r>
              <a:rPr lang="en-US" sz="2400" dirty="0"/>
              <a:t>A living sacrifice</a:t>
            </a:r>
          </a:p>
          <a:p>
            <a:pPr lvl="1"/>
            <a:r>
              <a:rPr lang="en-US" sz="2400" dirty="0"/>
              <a:t>Holy and acceptable</a:t>
            </a:r>
          </a:p>
          <a:p>
            <a:pPr lvl="1"/>
            <a:r>
              <a:rPr lang="en-US" sz="2400" dirty="0"/>
              <a:t>Your reasonable service</a:t>
            </a:r>
          </a:p>
        </p:txBody>
      </p:sp>
    </p:spTree>
    <p:extLst>
      <p:ext uri="{BB962C8B-B14F-4D97-AF65-F5344CB8AC3E}">
        <p14:creationId xmlns:p14="http://schemas.microsoft.com/office/powerpoint/2010/main" val="3393551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3B4F2-A82C-4B42-8C8E-FB5FF2C33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Transformed by the Renewing of Your Mind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F0960-3DB2-9C4E-B9FF-A24B66E7C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Meaning of Transformation</a:t>
            </a:r>
          </a:p>
          <a:p>
            <a:pPr lvl="1"/>
            <a:r>
              <a:rPr lang="en-US" sz="2400" dirty="0"/>
              <a:t>Translated from </a:t>
            </a:r>
            <a:r>
              <a:rPr lang="en-US" sz="2400" dirty="0" err="1"/>
              <a:t>metamorphoo</a:t>
            </a:r>
            <a:r>
              <a:rPr lang="en-US" sz="2400" dirty="0"/>
              <a:t>̄</a:t>
            </a:r>
          </a:p>
          <a:p>
            <a:pPr lvl="1"/>
            <a:r>
              <a:rPr lang="en-US" sz="2400" dirty="0"/>
              <a:t>Conversion – intellect, will, affection</a:t>
            </a:r>
          </a:p>
          <a:p>
            <a:pPr lvl="1"/>
            <a:r>
              <a:rPr lang="en-US" sz="2400" dirty="0"/>
              <a:t>Inside out…</a:t>
            </a:r>
          </a:p>
          <a:p>
            <a:pPr lvl="1"/>
            <a:r>
              <a:rPr lang="en-US" sz="2400" dirty="0"/>
              <a:t>New creation / new man (2Cor.5:17)</a:t>
            </a:r>
          </a:p>
          <a:p>
            <a:pPr lvl="1"/>
            <a:r>
              <a:rPr lang="en-US" sz="2400" dirty="0"/>
              <a:t>Christ lives in me (Gal.2:20) (2Cor.3:18)</a:t>
            </a:r>
          </a:p>
        </p:txBody>
      </p:sp>
    </p:spTree>
    <p:extLst>
      <p:ext uri="{BB962C8B-B14F-4D97-AF65-F5344CB8AC3E}">
        <p14:creationId xmlns:p14="http://schemas.microsoft.com/office/powerpoint/2010/main" val="2837323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3B4F2-A82C-4B42-8C8E-FB5FF2C33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Transformed by the Renewing of Your Mind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F0960-3DB2-9C4E-B9FF-A24B66E7C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699" y="2052925"/>
            <a:ext cx="6835843" cy="4195481"/>
          </a:xfrm>
        </p:spPr>
        <p:txBody>
          <a:bodyPr>
            <a:normAutofit/>
          </a:bodyPr>
          <a:lstStyle/>
          <a:p>
            <a:r>
              <a:rPr lang="en-US" sz="2800" dirty="0"/>
              <a:t>The Means of Transformation</a:t>
            </a:r>
          </a:p>
          <a:p>
            <a:pPr lvl="1"/>
            <a:r>
              <a:rPr lang="en-US" sz="2400" dirty="0"/>
              <a:t>The renewing of your mind</a:t>
            </a:r>
          </a:p>
          <a:p>
            <a:pPr lvl="1"/>
            <a:r>
              <a:rPr lang="en-US" sz="2400" dirty="0"/>
              <a:t>Renewal: </a:t>
            </a:r>
            <a:r>
              <a:rPr lang="en-US" sz="2400" dirty="0" err="1"/>
              <a:t>anakainosis</a:t>
            </a:r>
            <a:r>
              <a:rPr lang="en-US" sz="2400" dirty="0"/>
              <a:t> – renovate, renewal (Titus 3:5)</a:t>
            </a:r>
          </a:p>
          <a:p>
            <a:pPr lvl="1"/>
            <a:r>
              <a:rPr lang="en-US" sz="2400" dirty="0"/>
              <a:t>By the Spirit of God (2Cor.3:18)</a:t>
            </a:r>
          </a:p>
          <a:p>
            <a:pPr lvl="1"/>
            <a:r>
              <a:rPr lang="en-US" sz="2400" dirty="0"/>
              <a:t>Through the Word of God (1Pet.1:22-25) (Psalm 1:1-3)</a:t>
            </a:r>
          </a:p>
        </p:txBody>
      </p:sp>
    </p:spTree>
    <p:extLst>
      <p:ext uri="{BB962C8B-B14F-4D97-AF65-F5344CB8AC3E}">
        <p14:creationId xmlns:p14="http://schemas.microsoft.com/office/powerpoint/2010/main" val="287837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3B4F2-A82C-4B42-8C8E-FB5FF2C33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Transformed by the Renewing of Your Mind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F0960-3DB2-9C4E-B9FF-A24B66E7C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Results of a Transformed Life</a:t>
            </a:r>
          </a:p>
          <a:p>
            <a:pPr lvl="1"/>
            <a:r>
              <a:rPr lang="en-US" sz="2400" dirty="0"/>
              <a:t>Prove the perfect will of God</a:t>
            </a:r>
          </a:p>
          <a:p>
            <a:pPr lvl="1"/>
            <a:r>
              <a:rPr lang="en-US" sz="2400" dirty="0"/>
              <a:t>New view of self</a:t>
            </a:r>
          </a:p>
          <a:p>
            <a:pPr lvl="1"/>
            <a:r>
              <a:rPr lang="en-US" sz="2400" dirty="0"/>
              <a:t>New purpose of life - serving</a:t>
            </a:r>
          </a:p>
          <a:p>
            <a:pPr lvl="1"/>
            <a:r>
              <a:rPr lang="en-US" sz="2400" dirty="0"/>
              <a:t>New attitude toward enemies</a:t>
            </a:r>
          </a:p>
          <a:p>
            <a:pPr lvl="1"/>
            <a:r>
              <a:rPr lang="en-US" sz="2400" dirty="0"/>
              <a:t>Obedient to law</a:t>
            </a:r>
          </a:p>
          <a:p>
            <a:pPr lvl="1"/>
            <a:r>
              <a:rPr lang="en-US" sz="2400" dirty="0"/>
              <a:t>Receiving brethren with weak conscience</a:t>
            </a:r>
          </a:p>
        </p:txBody>
      </p:sp>
    </p:spTree>
    <p:extLst>
      <p:ext uri="{BB962C8B-B14F-4D97-AF65-F5344CB8AC3E}">
        <p14:creationId xmlns:p14="http://schemas.microsoft.com/office/powerpoint/2010/main" val="422084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B6156-B8B5-CA46-8851-13161775B2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6441" y="1447801"/>
            <a:ext cx="6988585" cy="3329581"/>
          </a:xfrm>
        </p:spPr>
        <p:txBody>
          <a:bodyPr/>
          <a:lstStyle/>
          <a:p>
            <a:r>
              <a:rPr lang="en-US" sz="8000" dirty="0"/>
              <a:t>Transformed </a:t>
            </a:r>
            <a:r>
              <a:rPr lang="en-US" sz="4400" i="1" dirty="0"/>
              <a:t>by the </a:t>
            </a:r>
            <a:r>
              <a:rPr lang="en-US" sz="8000" dirty="0"/>
              <a:t>Renewing </a:t>
            </a:r>
            <a:r>
              <a:rPr lang="en-US" sz="4400" i="1" dirty="0"/>
              <a:t>of</a:t>
            </a:r>
            <a:r>
              <a:rPr lang="en-US" sz="4400" dirty="0"/>
              <a:t> </a:t>
            </a:r>
            <a:r>
              <a:rPr lang="en-US" sz="8000" dirty="0"/>
              <a:t>Your Mind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D3AE6B-BE4B-0B4F-835A-282EFCC17C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Romans 12:1-2</a:t>
            </a:r>
          </a:p>
        </p:txBody>
      </p:sp>
    </p:spTree>
    <p:extLst>
      <p:ext uri="{BB962C8B-B14F-4D97-AF65-F5344CB8AC3E}">
        <p14:creationId xmlns:p14="http://schemas.microsoft.com/office/powerpoint/2010/main" val="2869195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37</TotalTime>
  <Words>183</Words>
  <Application>Microsoft Macintosh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Transformed by the Renewing of Your Mind</vt:lpstr>
      <vt:lpstr>Transformed by the Renewing of Your Mind</vt:lpstr>
      <vt:lpstr>Transformed by the Renewing of Your Mind</vt:lpstr>
      <vt:lpstr>Transformed by the Renewing of Your Mind</vt:lpstr>
      <vt:lpstr>Transformed by the Renewing of Your Mind</vt:lpstr>
      <vt:lpstr>Transformed by the Renewing of Your Mind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Transformed by the Renewing of Your Mind</dc:title>
  <dc:creator>Brett Hogland</dc:creator>
  <cp:lastModifiedBy>Brett Hogland</cp:lastModifiedBy>
  <cp:revision>4</cp:revision>
  <dcterms:created xsi:type="dcterms:W3CDTF">2019-07-26T19:42:14Z</dcterms:created>
  <dcterms:modified xsi:type="dcterms:W3CDTF">2019-07-26T21:29:34Z</dcterms:modified>
</cp:coreProperties>
</file>