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9445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EB14B-4F79-3F46-A3F5-EDA366F5168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B30CE-898F-9C4C-A436-D75C9745F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3733800"/>
            <a:ext cx="9448800" cy="19812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Unless You Repent, You Will All Perish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 anchor="ctr">
            <a:normAutofit/>
          </a:bodyPr>
          <a:lstStyle/>
          <a:p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13:1-5</a:t>
            </a:r>
          </a:p>
        </p:txBody>
      </p:sp>
      <p:pic>
        <p:nvPicPr>
          <p:cNvPr id="4" name="Picture 3" descr="Tower of Silo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"/>
            <a:ext cx="5305777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0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13:1-5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382554"/>
            <a:ext cx="8763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 were present at that season some who told Him about the Galileans whose blood Pilate had mingled with their sacrifices.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Jesus answered and said to them, “Do you suppose that these Galileans were worse sinners than all other Galileans, because they suffered such things?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tell you, no; but unless you repent you will all likewise perish.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Or those eighteen on whom the tower in Siloam fell and killed them, do you think that they were worse sinners than all other men who dwelt in Jerusalem?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tell you, no; but unless you repent you will all likewise perish.”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13:1-5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382554"/>
            <a:ext cx="8763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 were present at that season some who told Him about the Galileans whose blood Pilate had mingled with their sacrifices.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Jesus answered and said to them, “Do you suppose that these Galileans were worse sinners than all other Galileans, because they suffered such things?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tell you, no; but unless you repent you will all likewise perish.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Or those eighteen on whom the tower in Siloam fell and killed them, do you think that they were worse sinners than all other men who dwelt in Jerusalem?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tell you, no; but unless you repent you will all likewise perish.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8072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Why Must All Repent?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2964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Because it is fundamental to gospel message from start 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24:44-47</a:t>
            </a:r>
            <a:r>
              <a:rPr lang="en-US" sz="26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Part of gospel from beginning (</a:t>
            </a: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2:38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17:30-31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Now commands all men everywhere to repent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Because it involves a change of will in the sinner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Ezekiel 18:31</a:t>
            </a:r>
            <a:r>
              <a:rPr lang="en-US" sz="26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Described as “a new heart &amp; a new spirit” 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8:18-23</a:t>
            </a:r>
            <a:r>
              <a:rPr lang="en-US" sz="26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Sin began in heart of Simon, change required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7:10-11</a:t>
            </a:r>
            <a:r>
              <a:rPr lang="en-US" sz="26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Note full change of will described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Because it produces a new conduct in one’s life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Ezekiel 18:21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Demand is to leave all sin &amp; keep all statutes</a:t>
            </a:r>
            <a:endParaRPr lang="en-US" sz="2600" b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26:19-20</a:t>
            </a:r>
            <a:r>
              <a:rPr lang="en-US" sz="26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“Do works befitting repentance”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Because it is essential for the remission of sins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2:38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Repent &amp; be baptized every one </a:t>
            </a:r>
            <a:r>
              <a:rPr lang="en-US" sz="26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for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remission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3:19-23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Repentance brings forgiveness vs. destruction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40033</TotalTime>
  <Words>193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Unless You Repent, You Will All Perish</vt:lpstr>
      <vt:lpstr>Luke 13:1-5</vt:lpstr>
      <vt:lpstr>Luke 13:1-5</vt:lpstr>
      <vt:lpstr>Why Must All Repent?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18</cp:revision>
  <dcterms:created xsi:type="dcterms:W3CDTF">2017-02-11T14:18:26Z</dcterms:created>
  <dcterms:modified xsi:type="dcterms:W3CDTF">2019-07-24T04:41:04Z</dcterms:modified>
</cp:coreProperties>
</file>