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 autoAdjust="0"/>
    <p:restoredTop sz="99110" autoAdjust="0"/>
  </p:normalViewPr>
  <p:slideViewPr>
    <p:cSldViewPr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rgbClr val="091625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19843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8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Attitudes of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9144000" cy="1066800"/>
          </a:xfrm>
        </p:spPr>
        <p:txBody>
          <a:bodyPr>
            <a:no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Philippians 2:5-11</a:t>
            </a:r>
          </a:p>
        </p:txBody>
      </p:sp>
      <p:pic>
        <p:nvPicPr>
          <p:cNvPr id="4" name="Picture 3" descr="Mind of Christ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"/>
            <a:ext cx="4724400" cy="419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3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Philippians 2:5-11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8915400" cy="591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this mind be in you which was also in Christ Jesus,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who, being in the form of God, did not consider it robbery to be equal with God,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made Himself of no reputation, taking the form of a bondservant, and coming in the likeness of men.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found in appearance as a man, He humbled Himself and became obedient to 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point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 death,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even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death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cross.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lang="en-US" sz="2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God also has highly exalted Him and given Him the name which is above every name,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at the name of Jesus every knee should bow, of those in heaven, and of those on earth, and of those under the earth,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that every tongue should confess that Jesus Christ is Lord, to the glory of God the Father. </a:t>
            </a:r>
          </a:p>
        </p:txBody>
      </p:sp>
    </p:spTree>
    <p:extLst>
      <p:ext uri="{BB962C8B-B14F-4D97-AF65-F5344CB8AC3E}">
        <p14:creationId xmlns:p14="http://schemas.microsoft.com/office/powerpoint/2010/main" val="243428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Do We Have Minds Like Christ in…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2964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Selflessness?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Matthew 11:29; 16:24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Jesus - perfect example of lowliness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Mark 9:35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Jesus redefined value - greatest is servant of all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James 4:10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Being exalted in the end demands lowliness now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Obedience?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15:9-10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Obedience of Jesus showed His love for Father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10:8-9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“I have come to do Your will, O God”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5:7-9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Obedience was learned in that not desired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Reverence?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12:27-28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Humility &amp; obedience produced reverence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Mark 14:34-36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/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Matt. 26:42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“Abba Father” – Your will…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Psalm 33:8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34:3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57:5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89:7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107:32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111:9-10</a:t>
            </a:r>
            <a:endParaRPr lang="en-US" sz="26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Rev. 5:11-14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This reverence is what we owe in worship now</a:t>
            </a:r>
          </a:p>
        </p:txBody>
      </p:sp>
    </p:spTree>
    <p:extLst>
      <p:ext uri="{BB962C8B-B14F-4D97-AF65-F5344CB8AC3E}">
        <p14:creationId xmlns:p14="http://schemas.microsoft.com/office/powerpoint/2010/main" val="171453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131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Attitudes of Christ</vt:lpstr>
      <vt:lpstr>Philippians 2:5-11</vt:lpstr>
      <vt:lpstr>Do We Have Minds Like Christ in…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16</cp:revision>
  <dcterms:created xsi:type="dcterms:W3CDTF">2017-02-11T14:18:26Z</dcterms:created>
  <dcterms:modified xsi:type="dcterms:W3CDTF">2019-08-18T13:35:57Z</dcterms:modified>
</cp:coreProperties>
</file>