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102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25D-876E-784A-8D5C-B3020820B4A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CCC-5034-A542-8906-60F1A5ED3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03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25D-876E-784A-8D5C-B3020820B4A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CCC-5034-A542-8906-60F1A5ED3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1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25D-876E-784A-8D5C-B3020820B4A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CCC-5034-A542-8906-60F1A5ED3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4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25D-876E-784A-8D5C-B3020820B4A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CCC-5034-A542-8906-60F1A5ED3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6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25D-876E-784A-8D5C-B3020820B4A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CCC-5034-A542-8906-60F1A5ED3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925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25D-876E-784A-8D5C-B3020820B4A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CCC-5034-A542-8906-60F1A5ED3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2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25D-876E-784A-8D5C-B3020820B4A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CCC-5034-A542-8906-60F1A5ED32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25D-876E-784A-8D5C-B3020820B4A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CCC-5034-A542-8906-60F1A5ED3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02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25D-876E-784A-8D5C-B3020820B4A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CCC-5034-A542-8906-60F1A5ED3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0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525D-876E-784A-8D5C-B3020820B4A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CCC-5034-A542-8906-60F1A5ED3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1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7D1525D-876E-784A-8D5C-B3020820B4A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57CCC-5034-A542-8906-60F1A5ED3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9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7D1525D-876E-784A-8D5C-B3020820B4A0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7557CCC-5034-A542-8906-60F1A5ED3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10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E6C32-149A-0544-B4ED-623F118377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Careless Soul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EB79D-800A-DF47-A743-A553D793C8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Are you prepared to meet God?</a:t>
            </a:r>
          </a:p>
        </p:txBody>
      </p:sp>
    </p:spTree>
    <p:extLst>
      <p:ext uri="{BB962C8B-B14F-4D97-AF65-F5344CB8AC3E}">
        <p14:creationId xmlns:p14="http://schemas.microsoft.com/office/powerpoint/2010/main" val="310872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4AC9-24DB-9542-8D52-9CEFD0CF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Careless Soul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5B2D-6636-084C-827E-C16FF1C5B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There will be a judgement day</a:t>
            </a:r>
          </a:p>
          <a:p>
            <a:pPr lvl="2"/>
            <a:r>
              <a:rPr lang="en-US" sz="2400" dirty="0"/>
              <a:t>Hebrew 9:27 – After man dies the next step is judgement</a:t>
            </a:r>
          </a:p>
          <a:p>
            <a:pPr lvl="2"/>
            <a:r>
              <a:rPr lang="en-US" sz="2400" dirty="0"/>
              <a:t>Matthew 25:31-34,41,46 – Righteous will receive eternal life, unrighteous will receive everlasting punishment</a:t>
            </a:r>
          </a:p>
        </p:txBody>
      </p:sp>
    </p:spTree>
    <p:extLst>
      <p:ext uri="{BB962C8B-B14F-4D97-AF65-F5344CB8AC3E}">
        <p14:creationId xmlns:p14="http://schemas.microsoft.com/office/powerpoint/2010/main" val="31607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4AC9-24DB-9542-8D52-9CEFD0CF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Careless Soul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5B2D-6636-084C-827E-C16FF1C5B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045" y="2638045"/>
            <a:ext cx="5937755" cy="310198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“Careless soul why will you linger, wandering from the fold of God?”</a:t>
            </a:r>
          </a:p>
          <a:p>
            <a:pPr lvl="1"/>
            <a:r>
              <a:rPr lang="en-US" sz="2400" dirty="0"/>
              <a:t>Genesis 19:12-17,24-26 – Lot lingered</a:t>
            </a:r>
          </a:p>
          <a:p>
            <a:r>
              <a:rPr lang="en-US" sz="2800" dirty="0"/>
              <a:t>“Hear you not the invitation?”</a:t>
            </a:r>
          </a:p>
          <a:p>
            <a:pPr lvl="1"/>
            <a:r>
              <a:rPr lang="en-US" sz="2400" dirty="0"/>
              <a:t>2 Peter 3:9 – He wants all to come to repentance</a:t>
            </a:r>
          </a:p>
          <a:p>
            <a:pPr lvl="1"/>
            <a:r>
              <a:rPr lang="en-US" sz="2400" dirty="0"/>
              <a:t>John 3:16 – He gave his only begotten son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26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4AC9-24DB-9542-8D52-9CEFD0CF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Careless Soul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5B2D-6636-084C-827E-C16FF1C5B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“Why so </a:t>
            </a:r>
            <a:r>
              <a:rPr lang="en-US" sz="3000" dirty="0" err="1"/>
              <a:t>tho’tless</a:t>
            </a:r>
            <a:r>
              <a:rPr lang="en-US" sz="3000" dirty="0"/>
              <a:t> are you standing while the fleeting years go by, And your life is spent in folly?”</a:t>
            </a:r>
          </a:p>
          <a:p>
            <a:pPr lvl="1"/>
            <a:r>
              <a:rPr lang="en-US" sz="2600" dirty="0"/>
              <a:t>Matthew 24:36 – We don’t know when the Lord will return</a:t>
            </a:r>
          </a:p>
          <a:p>
            <a:pPr lvl="1"/>
            <a:r>
              <a:rPr lang="en-US" sz="2600" dirty="0"/>
              <a:t>James 4:14 – Our life is but a vapor</a:t>
            </a:r>
          </a:p>
          <a:p>
            <a:pPr lvl="1"/>
            <a:r>
              <a:rPr lang="en-US" sz="2600" dirty="0"/>
              <a:t>Luke 12:16-21 – We don’t know when our life will be asked of us</a:t>
            </a:r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07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4AC9-24DB-9542-8D52-9CEFD0CF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Careless Soul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5B2D-6636-084C-827E-C16FF1C5B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“If you spurn the invitation till the spirit shall depart, then you’ll see your sad condition, Unprepared to meet thy God.”</a:t>
            </a:r>
          </a:p>
          <a:p>
            <a:pPr lvl="1"/>
            <a:r>
              <a:rPr lang="en-US" sz="2400" dirty="0"/>
              <a:t>Matthew 25; Matthew 7; Hebrews 9:27;  1 Thessalonians 5:2; James 4:14, Luke 9:57-62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59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E4AC9-24DB-9542-8D52-9CEFD0CF0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Careless Soul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95B2D-6636-084C-827E-C16FF1C5B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Lord I would have but __________.</a:t>
            </a:r>
          </a:p>
          <a:p>
            <a:r>
              <a:rPr lang="en-US" sz="2800" dirty="0"/>
              <a:t>“Careless soul, O heed the warning, For your life will soon be gone; O how sad to face the judgement, Unprepared to meet thy God”</a:t>
            </a:r>
          </a:p>
          <a:p>
            <a:pPr marL="2286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5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E6C32-149A-0544-B4ED-623F118377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Careless Soul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9EB79D-800A-DF47-A743-A553D793C8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Are you prepared to meet God?</a:t>
            </a:r>
          </a:p>
        </p:txBody>
      </p:sp>
    </p:spTree>
    <p:extLst>
      <p:ext uri="{BB962C8B-B14F-4D97-AF65-F5344CB8AC3E}">
        <p14:creationId xmlns:p14="http://schemas.microsoft.com/office/powerpoint/2010/main" val="385105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117</TotalTime>
  <Words>242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Careless Soul</vt:lpstr>
      <vt:lpstr>Careless Soul</vt:lpstr>
      <vt:lpstr>Careless Soul</vt:lpstr>
      <vt:lpstr>Careless Soul</vt:lpstr>
      <vt:lpstr>Careless Soul</vt:lpstr>
      <vt:lpstr>Careless Soul</vt:lpstr>
      <vt:lpstr>Careless Soul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Careless Soul</dc:title>
  <dc:creator>Jay Carlson</dc:creator>
  <cp:lastModifiedBy>84th Street Church Of Christ</cp:lastModifiedBy>
  <cp:revision>9</cp:revision>
  <dcterms:created xsi:type="dcterms:W3CDTF">2019-08-10T18:40:20Z</dcterms:created>
  <dcterms:modified xsi:type="dcterms:W3CDTF">2019-08-28T23:27:08Z</dcterms:modified>
</cp:coreProperties>
</file>