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0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 autoAdjust="0"/>
    <p:restoredTop sz="97213" autoAdjust="0"/>
  </p:normalViewPr>
  <p:slideViewPr>
    <p:cSldViewPr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76600"/>
            <a:ext cx="9144000" cy="25908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</a:pPr>
            <a:r>
              <a:rPr lang="en-US" sz="72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Who In Hope Believed Against Hope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715000"/>
            <a:ext cx="9137194" cy="1143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4:18-25</a:t>
            </a:r>
          </a:p>
        </p:txBody>
      </p:sp>
      <p:pic>
        <p:nvPicPr>
          <p:cNvPr id="4" name="Picture 3" descr="Abraham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0"/>
            <a:ext cx="5943600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believed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against hope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to the end that he might become a father of many nations,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according to that which had been spoken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without being weakened in faith he considered his own body now as good as dead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unto the promise of God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 wavered not through unbelief, but waxed strong through faith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34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being fully assured that what He had promised, He was able also to perform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1316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Having a Hope Commended by God</a:t>
            </a:r>
            <a:endParaRPr lang="en-US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296400" cy="6019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Based on God’s Word, Not Human Thoughts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8:24-25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By its nature, hope is not in sight of man</a:t>
            </a:r>
            <a:endParaRPr lang="en-US" sz="33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Acts 27:20-25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Hope lost by all, but Paul hoped as he was told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1:5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“…in the word of the truth of the gospel”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True Hope is Dependent on Strong Faith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10:17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True </a:t>
            </a:r>
            <a:r>
              <a:rPr lang="en-US" sz="3300" b="1" u="sng" cap="small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is a product of God’s word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Matthew 8:5-10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Centurion’s great faith based on Jesus’ word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11:13-16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Patriarchs “embraced” promises by faith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Assurance of Hope Is Parallel to Faith in God’s Power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Hebrews 11:11-12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Sarah judge God as faithful to His promise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Genesis 18:9-14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Her hope was contrary to initial hearing</a:t>
            </a:r>
            <a:endParaRPr lang="en-US" sz="33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sz="33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Jeremiah 32:16-17, 26-27, 44  </a:t>
            </a:r>
            <a:r>
              <a:rPr lang="en-US" sz="33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 in God’s power acts</a:t>
            </a:r>
            <a:endParaRPr lang="en-US" sz="3300" b="1" i="1" dirty="0">
              <a:solidFill>
                <a:srgbClr val="FFFF66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9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 We Have a Hope That Is Commendable by God?</a:t>
            </a:r>
          </a:p>
        </p:txBody>
      </p:sp>
    </p:spTree>
    <p:extLst>
      <p:ext uri="{BB962C8B-B14F-4D97-AF65-F5344CB8AC3E}">
        <p14:creationId xmlns:p14="http://schemas.microsoft.com/office/powerpoint/2010/main" val="303984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 I Have A Commended Hope...</a:t>
            </a:r>
            <a:endParaRPr lang="en-US" sz="4600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067800" cy="5562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That is based on Scripture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 human thought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That looks to book, chapter &amp; verse </a:t>
            </a:r>
            <a:r>
              <a:rPr lang="en-US" sz="34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 feelings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That conquers my doubts </a:t>
            </a:r>
            <a:r>
              <a:rPr lang="en-US" sz="34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 changes Scripture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That does not waver in faith </a:t>
            </a:r>
            <a:r>
              <a:rPr lang="en-US" sz="34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 vacillates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That waxes strong in faith through God’s word </a:t>
            </a:r>
            <a:r>
              <a:rPr lang="en-US" sz="34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 rejects it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That is fully assured by God’s power </a:t>
            </a:r>
            <a:r>
              <a:rPr lang="en-US" sz="3400" dirty="0">
                <a:solidFill>
                  <a:srgbClr val="FAC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or rejects revelation as impossible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203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believed against hope, to the end that he might become a father of many nations, according to that which had been spoken,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without being weakened in faith he considered his own body now as good as dead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looking unto the promise of God, he wavered not through unbelief, but waxed strong through faith,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fully assured that what He had promised, He was able also to perform.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believed against hope, to the end that he might become a father of many nations, according to that which had been spoken,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without being weakened in faith he considered his own body now as good as dead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looking unto the promise of God, he wavered not through unbelief, but waxed strong through faith,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fully assured that what He had promised, He was able also to perform.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046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believed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against hope, to the end that he might become a father of many nations, according to that which had been spoken,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without being weakened in faith he considered his own body now as good as dead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looking unto the promise of God, he wavered not through unbelief, but waxed strong through faith,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fully assured that what He had promised, He was able also to perform.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859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believed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against hope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to the end that he might become a father of many nations, according to that which had been spoken,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without being weakened in faith he considered his own body now as good as dead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looking unto the promise of God, he wavered not through unbelief, but waxed strong through faith,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fully assured that what He had promised, He was able also to perform.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1459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believed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against hope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to the end that he might become a father of many nations,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according to that which had been spoken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without being weakened in faith he considered his own body now as good as dead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looking unto the promise of God, he wavered not through unbelief, but waxed strong through faith,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fully assured that what He had promised, He was able also to perform.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9273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believed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against hope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to the end that he might become a father of many nations,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according to that which had been spoken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without being weakened in faith he considered his own body now as good as dead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looking unto the promise of God, he wavered not through unbelief, but waxed strong through faith,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fully assured that what He had promised, He was able also to perform.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9376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believed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against hope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to the end that he might become a father of many nations,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according to that which had been spoken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without being weakened in faith he considered his own body now as good as dead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unto the promise of God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he wavered not through unbelief, but waxed strong through faith,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fully assured that what He had promised, He was able also to perform.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786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Romans 4:18-21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9067800" cy="5537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18 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Who in hope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believed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against hope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to the end that he might become a father of many nations,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according to that which had been spoken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So shall thy seed be.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19 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</a:t>
            </a:r>
            <a:r>
              <a:rPr lang="en-US" sz="340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without being weakened in faith he considered his own body now as good as dead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(he being about a hundred years old), and the deadness of Sarah’s womb;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20 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yet,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looking unto the promise of God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400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 wavered not through unbelief, but waxed strong through faith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giving glory to God, 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21 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being fully assured that what He had promised, He was able also to perform. (</a:t>
            </a:r>
            <a:r>
              <a:rPr lang="en-US" sz="3200" b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ASV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6888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1717</TotalTime>
  <Words>245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Who In Hope Believed Against Hope</vt:lpstr>
      <vt:lpstr>Romans 4:18-21</vt:lpstr>
      <vt:lpstr>Romans 4:18-21</vt:lpstr>
      <vt:lpstr>Romans 4:18-21</vt:lpstr>
      <vt:lpstr>Romans 4:18-21</vt:lpstr>
      <vt:lpstr>Romans 4:18-21</vt:lpstr>
      <vt:lpstr>Romans 4:18-21</vt:lpstr>
      <vt:lpstr>Romans 4:18-21</vt:lpstr>
      <vt:lpstr>Romans 4:18-21</vt:lpstr>
      <vt:lpstr>Romans 4:18-21</vt:lpstr>
      <vt:lpstr>Having a Hope Commended by God</vt:lpstr>
      <vt:lpstr>Do I Have A Commended Hope...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50</cp:revision>
  <dcterms:created xsi:type="dcterms:W3CDTF">2017-02-11T14:18:26Z</dcterms:created>
  <dcterms:modified xsi:type="dcterms:W3CDTF">2019-08-28T23:30:28Z</dcterms:modified>
</cp:coreProperties>
</file>