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114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8E0D5-CB34-064E-A0B1-1B72387E4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B43AE-ECC6-8647-BA1C-239AC5731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E1EDA-811A-6642-B717-1A4E3709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340A0-D2D1-7A4A-943D-B80AA310C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10C32-AB8B-E348-A792-3BECDDD6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42EC-7CC6-DA4D-B6C6-D3136B42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2C3F0-22AD-E940-ABD9-7F39F27C9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CA84F-EF56-C241-A21C-A0CD7302D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EE144-470C-CE42-A155-7E6089F6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05E9D-3ED7-2349-BD0F-D98BE12C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CCFF5-D286-0B4D-B2EC-385E34E93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38419-B8F9-B04E-9890-50EB5CB05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1982B-4D60-6344-8F47-F38DF70C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5C5BF-BD13-594E-B99E-BB1D3BC5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8D69E-0073-9146-A2A0-C80ED87B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4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2B3B-B301-AD40-AC5D-E465FB72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7CE81-EEAF-CC4F-9A8E-E2C1170DF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BF4CC-8BE0-0747-A968-CDFCAD60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A3E4F-E5D2-5242-BC13-EFE3791F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ECA36-BCDD-734B-8B79-A2A1537E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6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FC34-4AFD-0B4A-8816-D3AB04EB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476EE-CFB2-8B44-955D-2983ED629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F6A45-9AD1-7242-AB82-C85AACFA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64518-E1E2-EB4C-84E4-AB6FEFB98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1E9E4-D161-7342-BEED-C7E482AD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0BD0-17C1-1040-8BD6-C309812CA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F8756-9467-EE4A-9E39-C2C953096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C0028-F9D7-3B42-9479-8D516CD23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A2A4A-7CB9-D349-A04E-37CF43F14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17D47-CF58-D540-9AC1-B04BC144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6211-9E6A-EA47-B948-2B0D027A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3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CC61-8EBD-F741-80B6-EDE833B8B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722B4-4030-A440-AD2D-545EAAA22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92283-E563-364F-9851-DBA77A292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6D4199-73E5-6741-BD17-145B0A1ED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9C077-2202-7E41-99B2-0008E9D3E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268004-D537-DB4B-A656-5E8CB84A4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C3AD4-FD0B-2142-B1C2-309839A4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932FC9-85FC-F849-B5DA-D9FB65E5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A618F-557C-DF4C-9D18-00E60877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9666BE-19D1-3740-BB62-A98CD7B5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18292-6F2E-A34E-B7C5-F23627D2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34A7C-C4FB-DA46-A937-5C0E19B7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9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80AAF-66D5-F74F-83DD-AA5CBE75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6A08D0-9863-7349-BB2F-FC169443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0C40C-6D8E-2F40-B29D-138F0AF5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7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4B73-14F5-8F4C-8301-7EF1B540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BE12-EBA2-8D49-B271-24CFB53CC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E3E3F-C149-9644-9F82-220B676AE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B7495-D3FB-BB42-AA2C-75DC7211C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5F815-14FE-6A45-A603-E8370D8A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A7EF9-A923-E945-ACA3-ED1B23E7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1F3CD-0E08-4E47-AED1-9285376BC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2E836-D6B1-3D47-A41B-727DAC377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F0B2C-13C6-A946-9DD4-BBF74A484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FA0E4-8E29-9B4E-BF4D-B76B3C7C9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67D77-1780-FB41-B7FC-4435A3FD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3D301-91A5-5744-9029-FD104BC9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1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40C0C-B10B-0F4F-AD16-376B937E2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D9A20-5D6D-1E42-8A3B-327BB9D03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BE0ED-1793-3F40-BF46-D0597F769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1626D-9CBF-C846-88BC-CBD7C095C5D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FB79F-79BA-1A4F-97CE-F5342DE4A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21078-32BA-6847-A761-A755422B8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BD68-49A3-F24C-BB5B-4AC88D9E4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6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5A9D2-A623-0445-97D7-C1FF764DC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“Meditate in it day and night”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E581A-90B3-AF4D-B545-F3421FE5E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Joshua 1:1-9</a:t>
            </a:r>
          </a:p>
        </p:txBody>
      </p:sp>
    </p:spTree>
    <p:extLst>
      <p:ext uri="{BB962C8B-B14F-4D97-AF65-F5344CB8AC3E}">
        <p14:creationId xmlns:p14="http://schemas.microsoft.com/office/powerpoint/2010/main" val="10909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C01E-6AB3-FA44-9F92-BEBF62F9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“Meditate in it day and night”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33965-5353-E94A-A777-2D76A1C7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What to meditate in</a:t>
            </a:r>
            <a:endParaRPr lang="en-US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The Book of the Law – Joshua 1:8</a:t>
            </a:r>
          </a:p>
          <a:p>
            <a:r>
              <a:rPr lang="en-US" sz="4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How often to meditate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Day and night – Joshua 1:8</a:t>
            </a:r>
          </a:p>
        </p:txBody>
      </p:sp>
    </p:spTree>
    <p:extLst>
      <p:ext uri="{BB962C8B-B14F-4D97-AF65-F5344CB8AC3E}">
        <p14:creationId xmlns:p14="http://schemas.microsoft.com/office/powerpoint/2010/main" val="118639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C01E-6AB3-FA44-9F92-BEBF62F9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“Meditate in it day and night”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33965-5353-E94A-A777-2D76A1C7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Why to Meditate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Do according to all that is written – Joshua 1:8</a:t>
            </a:r>
          </a:p>
          <a:p>
            <a:r>
              <a:rPr lang="en-US" sz="4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Benefits of Meditation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Prosper and success – Joshua 1:7-8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Will be strong and courageous – Joshua 1:9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God will be with you – Joshua 1:9</a:t>
            </a:r>
          </a:p>
        </p:txBody>
      </p:sp>
    </p:spTree>
    <p:extLst>
      <p:ext uri="{BB962C8B-B14F-4D97-AF65-F5344CB8AC3E}">
        <p14:creationId xmlns:p14="http://schemas.microsoft.com/office/powerpoint/2010/main" val="232471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C01E-6AB3-FA44-9F92-BEBF62F9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“Meditate in it day and night”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33965-5353-E94A-A777-2D76A1C7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We are to meditate in God’s Word</a:t>
            </a:r>
            <a:endParaRPr lang="en-US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Phil. 4:8; Proverbs 23:7; Proverbs 4:23; Romans 1:16</a:t>
            </a:r>
          </a:p>
          <a:p>
            <a:r>
              <a:rPr lang="en-US" sz="4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We are to constantly be meditating on God’s word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Psalm 1:1-2 </a:t>
            </a:r>
          </a:p>
        </p:txBody>
      </p:sp>
    </p:spTree>
    <p:extLst>
      <p:ext uri="{BB962C8B-B14F-4D97-AF65-F5344CB8AC3E}">
        <p14:creationId xmlns:p14="http://schemas.microsoft.com/office/powerpoint/2010/main" val="94246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C01E-6AB3-FA44-9F92-BEBF62F9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“Meditate in it day and night”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33965-5353-E94A-A777-2D76A1C7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Meditating on God’s word will help us stay on the straight path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Psalm 119:9-16</a:t>
            </a:r>
          </a:p>
          <a:p>
            <a:r>
              <a:rPr lang="en-US" sz="4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Meditating on God’s word will help us become spiritually successful </a:t>
            </a:r>
            <a:endParaRPr lang="en-US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 Timothy 4:13,15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4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5A9D2-A623-0445-97D7-C1FF764DC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“Meditate in it day and night”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E581A-90B3-AF4D-B545-F3421FE5E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Joshua 1:1-9</a:t>
            </a:r>
          </a:p>
        </p:txBody>
      </p:sp>
    </p:spTree>
    <p:extLst>
      <p:ext uri="{BB962C8B-B14F-4D97-AF65-F5344CB8AC3E}">
        <p14:creationId xmlns:p14="http://schemas.microsoft.com/office/powerpoint/2010/main" val="310423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Franklin Gothic Medium</vt:lpstr>
      <vt:lpstr>Office Theme</vt:lpstr>
      <vt:lpstr>“Meditate in it day and night”</vt:lpstr>
      <vt:lpstr>“Meditate in it day and night”</vt:lpstr>
      <vt:lpstr>“Meditate in it day and night”</vt:lpstr>
      <vt:lpstr>“Meditate in it day and night”</vt:lpstr>
      <vt:lpstr>“Meditate in it day and night”</vt:lpstr>
      <vt:lpstr>“Meditate in it day and night”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“Meditate in it day and night”</dc:title>
  <dc:creator>Jay Carlson</dc:creator>
  <cp:lastModifiedBy>84th Street Church Of Christ</cp:lastModifiedBy>
  <cp:revision>8</cp:revision>
  <dcterms:created xsi:type="dcterms:W3CDTF">2019-08-02T20:30:35Z</dcterms:created>
  <dcterms:modified xsi:type="dcterms:W3CDTF">2019-08-28T23:28:41Z</dcterms:modified>
</cp:coreProperties>
</file>