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/>
    <p:restoredTop sz="94730"/>
  </p:normalViewPr>
  <p:slideViewPr>
    <p:cSldViewPr snapToGrid="0" snapToObjects="1">
      <p:cViewPr varScale="1">
        <p:scale>
          <a:sx n="74" d="100"/>
          <a:sy n="74" d="100"/>
        </p:scale>
        <p:origin x="66" y="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3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4589-621B-E241-AFC0-A0DD7ADB3B4C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F757-9C93-3441-A962-AC4234E10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7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F757-9C93-3441-A962-AC4234E10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3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F757-9C93-3441-A962-AC4234E10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7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F757-9C93-3441-A962-AC4234E10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2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F757-9C93-3441-A962-AC4234E103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3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8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3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2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4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CF31A-5DC1-5C4A-8458-AFFB9E1DD0F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30C4-3B60-7945-966A-93CAE606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0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8554-9222-804C-A621-CF2626ACF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7331"/>
            <a:ext cx="7772400" cy="2387600"/>
          </a:xfrm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Who is in Control? </a:t>
            </a:r>
            <a:b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7D43-EDB0-6B43-9EA9-F57427334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7588" y="4442963"/>
            <a:ext cx="2648824" cy="590432"/>
          </a:xfrm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Job 1-2</a:t>
            </a:r>
          </a:p>
        </p:txBody>
      </p:sp>
    </p:spTree>
    <p:extLst>
      <p:ext uri="{BB962C8B-B14F-4D97-AF65-F5344CB8AC3E}">
        <p14:creationId xmlns:p14="http://schemas.microsoft.com/office/powerpoint/2010/main" val="249009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Who is in Control?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Why doesn’t God destroy Satan?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 don’t know why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4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 doesn’t tell us why</a:t>
            </a:r>
          </a:p>
        </p:txBody>
      </p:sp>
    </p:spTree>
    <p:extLst>
      <p:ext uri="{BB962C8B-B14F-4D97-AF65-F5344CB8AC3E}">
        <p14:creationId xmlns:p14="http://schemas.microsoft.com/office/powerpoint/2010/main" val="10415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Who is in Control?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Deuteronomy 29:29 – There are things that God has not revealed to us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he has revealed is all that we need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 Timothy 3:16-17 – Scripture gives us what we need to be successful</a:t>
            </a:r>
          </a:p>
        </p:txBody>
      </p:sp>
    </p:spTree>
    <p:extLst>
      <p:ext uri="{BB962C8B-B14F-4D97-AF65-F5344CB8AC3E}">
        <p14:creationId xmlns:p14="http://schemas.microsoft.com/office/powerpoint/2010/main" val="7967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1:13-14 – God does not tempt us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Matthew 6:13 – Pray that we would not be led into temptation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 Corinthians 10:13 – God will not allow us to be tempted beyond what we are able to handle</a:t>
            </a:r>
          </a:p>
          <a:p>
            <a:pPr lvl="1">
              <a:lnSpc>
                <a:spcPct val="110000"/>
              </a:lnSpc>
            </a:pPr>
            <a:r>
              <a:rPr lang="en-US" sz="3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God provides away of escape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 Peter 2:9 – God has proven he knows how to deliver the godly out of temptations 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1:2 – Consider trials as all joy</a:t>
            </a:r>
          </a:p>
        </p:txBody>
      </p:sp>
    </p:spTree>
    <p:extLst>
      <p:ext uri="{BB962C8B-B14F-4D97-AF65-F5344CB8AC3E}">
        <p14:creationId xmlns:p14="http://schemas.microsoft.com/office/powerpoint/2010/main" val="40485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Trials and temptations make us stronger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1:3-4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Testing of our faith produces patience</a:t>
            </a:r>
          </a:p>
          <a:p>
            <a:pPr lvl="3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Romans 5:3-4 – Produces growth</a:t>
            </a:r>
          </a:p>
          <a:p>
            <a:pPr lvl="2"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Testing of our faith completes us</a:t>
            </a:r>
            <a:endParaRPr lang="en-US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lvl="1" indent="0">
              <a:buNone/>
            </a:pPr>
            <a:endParaRPr lang="en-US" sz="32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5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 endure trials and temptations our reliance must be on God</a:t>
            </a:r>
          </a:p>
          <a:p>
            <a:pPr lvl="1">
              <a:lnSpc>
                <a:spcPct val="12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1:3 – Our faith is being tested</a:t>
            </a:r>
          </a:p>
          <a:p>
            <a:pPr lvl="1">
              <a:lnSpc>
                <a:spcPct val="12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1:5-7 – Turn to God in the midst of trials and have our faith in Him</a:t>
            </a:r>
          </a:p>
          <a:p>
            <a:pPr lvl="2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 Corinthians 10:13 – God provides the way of escape </a:t>
            </a:r>
          </a:p>
          <a:p>
            <a:pPr lvl="2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 Peter 2:9 – Those who put their trust and faith in God have been provided a way of escape</a:t>
            </a:r>
            <a:endParaRPr lang="en-US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7A4E-B615-DD4C-AECC-607D35AA7A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60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What we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185-37AD-EF47-90B4-D4686308AB6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We prove our love for God by enduring trials and temptations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James 1:12 – The one who endures is approved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Joshua 24:15 – We choose whom we will serve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 Peter 1:6-7 – Our faith proves genuine when tested by fire and we remain faithful</a:t>
            </a:r>
            <a:endParaRPr lang="en-US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457200" lvl="1" indent="0">
              <a:buNone/>
            </a:pPr>
            <a:endParaRPr lang="en-US" sz="32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2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8554-9222-804C-A621-CF2626ACF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7331"/>
            <a:ext cx="7772400" cy="2387600"/>
          </a:xfrm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Who is in Control? </a:t>
            </a:r>
            <a:b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7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7D43-EDB0-6B43-9EA9-F57427334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7588" y="4442963"/>
            <a:ext cx="2648824" cy="590432"/>
          </a:xfrm>
          <a:solidFill>
            <a:schemeClr val="tx1">
              <a:alpha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Job 1-2</a:t>
            </a:r>
          </a:p>
        </p:txBody>
      </p:sp>
    </p:spTree>
    <p:extLst>
      <p:ext uri="{BB962C8B-B14F-4D97-AF65-F5344CB8AC3E}">
        <p14:creationId xmlns:p14="http://schemas.microsoft.com/office/powerpoint/2010/main" val="82366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295</Words>
  <Application>Microsoft Office PowerPoint</Application>
  <PresentationFormat>On-screen Show (4:3)</PresentationFormat>
  <Paragraphs>40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Who is in Control?  Part 2</vt:lpstr>
      <vt:lpstr>Who is in Control?</vt:lpstr>
      <vt:lpstr>Who is in Control?</vt:lpstr>
      <vt:lpstr>What we know</vt:lpstr>
      <vt:lpstr>What we know</vt:lpstr>
      <vt:lpstr>What we know</vt:lpstr>
      <vt:lpstr>What we know</vt:lpstr>
      <vt:lpstr>Who is in Control? 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in Control: Part 2</dc:title>
  <dc:creator>Jay Carlson</dc:creator>
  <cp:lastModifiedBy>84th Street Church Of Christ</cp:lastModifiedBy>
  <cp:revision>24</cp:revision>
  <cp:lastPrinted>2019-08-25T04:13:20Z</cp:lastPrinted>
  <dcterms:created xsi:type="dcterms:W3CDTF">2019-08-23T13:24:11Z</dcterms:created>
  <dcterms:modified xsi:type="dcterms:W3CDTF">2019-08-25T13:17:09Z</dcterms:modified>
</cp:coreProperties>
</file>