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58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9220" autoAdjust="0"/>
  </p:normalViewPr>
  <p:slideViewPr>
    <p:cSldViewPr>
      <p:cViewPr varScale="1">
        <p:scale>
          <a:sx n="95" d="100"/>
          <a:sy n="95" d="100"/>
        </p:scale>
        <p:origin x="-1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 teaches crowd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" y="1219200"/>
            <a:ext cx="913384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Being True Disciples of Jesus</a:t>
            </a:r>
            <a:endParaRPr lang="en-US" sz="5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1219200"/>
          </a:xfrm>
        </p:spPr>
        <p:txBody>
          <a:bodyPr anchor="ctr"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Matthew 16:24-27</a:t>
            </a:r>
            <a:endParaRPr lang="en-US" sz="4800" b="1" i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 teaches crowd.jpg"/>
          <p:cNvPicPr>
            <a:picLocks noChangeAspect="1"/>
          </p:cNvPicPr>
          <p:nvPr/>
        </p:nvPicPr>
        <p:blipFill rotWithShape="1"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1371600"/>
            <a:ext cx="9165474" cy="5486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 anchor="ctr">
            <a:normAutofit/>
          </a:bodyPr>
          <a:lstStyle/>
          <a:p>
            <a:r>
              <a:rPr lang="en-US" sz="5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Am I Truly a Disciple of Jesus?</a:t>
            </a:r>
            <a:endParaRPr lang="en-US" sz="5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82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eaches crowd.jpg"/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16:24-27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His disciples, “If anyone desires to come after Me, let him deny himself, and take up his cross, and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follow Me.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whoever desires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save his life will lose it, but whoever loses his life for My sake will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find it.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what profit is it to a man if he gains the whole world, and loses his own soul? Or what will a man give in exchange for his soul?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Son of Man will come in the glory of His Father with His angels, and then He will reward each according to his works.”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eaches crowd.jpg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Cannot Be Disciple of Jesus If…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867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u="sng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Luke </a:t>
            </a:r>
            <a:r>
              <a:rPr lang="en-US" sz="4000" b="1" u="sng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</a:t>
            </a:r>
            <a:endParaRPr lang="en-US" sz="4000" b="1" u="sng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“If anyone comes to Me and does not hate his father and mother, wife and children, brothers and sisters, yes, and his own life also, he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cannot be My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whoever does not bear his cross and come after Me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cannot be My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So likewise, whoever of you does not forsake all that he has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cannot be My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74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eaches crowd.jpg"/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16:24-27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His disciples, “If anyone desires to come after Me, let him deny himself, and take up his cross, and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follow Me.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whoever desires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save his life will lose it, but whoever loses his life for My sake will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find it.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what profit is it to a man if he gains the whole world, and loses his own soul? Or what will a man give in exchange for his soul?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Son of Man will come in the glory of His Father with His angels, and then He will reward each according to his works.” </a:t>
            </a:r>
          </a:p>
        </p:txBody>
      </p:sp>
    </p:spTree>
    <p:extLst>
      <p:ext uri="{BB962C8B-B14F-4D97-AF65-F5344CB8AC3E}">
        <p14:creationId xmlns:p14="http://schemas.microsoft.com/office/powerpoint/2010/main" val="57167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eaches crowd.jpg"/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16:24-27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His disciples, “If anyone desires to come after Me,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him deny himself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 take up his cross, and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follow Me.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whoever desires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save his life will lose it, but whoever loses his life for My sake will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find it.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what profit is it to a man if he gains the whole world, and loses his own soul? Or what will a man give in exchange for his soul?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Son of Man will come in the glory of His Father with His angels, and then He will reward each according to his works.” </a:t>
            </a:r>
          </a:p>
        </p:txBody>
      </p:sp>
    </p:spTree>
    <p:extLst>
      <p:ext uri="{BB962C8B-B14F-4D97-AF65-F5344CB8AC3E}">
        <p14:creationId xmlns:p14="http://schemas.microsoft.com/office/powerpoint/2010/main" val="155748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eaches crowd.jpg"/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16:24-27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His disciples, “If anyone desires to come after Me,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him deny himself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take up his cross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 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follow Me.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whoever desires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save his life will lose it, but whoever loses his life for My sake will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find it.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what profit is it to a man if he gains the whole world, and loses his own soul? Or what will a man give in exchange for his soul?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Son of Man will come in the glory of His Father with His angels, and then He will reward each according to his works.” </a:t>
            </a:r>
          </a:p>
        </p:txBody>
      </p:sp>
    </p:spTree>
    <p:extLst>
      <p:ext uri="{BB962C8B-B14F-4D97-AF65-F5344CB8AC3E}">
        <p14:creationId xmlns:p14="http://schemas.microsoft.com/office/powerpoint/2010/main" val="355876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teaches crowd.jpg"/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16:24-27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His disciples, “If anyone desires to come after Me,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him deny himself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 </a:t>
            </a: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take up his cross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and </a:t>
            </a:r>
            <a:r>
              <a:rPr lang="en-US" sz="34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follow Me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whoever desires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save his life will lose it, but whoever loses his life for My sake will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find it. </a:t>
            </a:r>
            <a:r>
              <a:rPr lang="en-US" sz="34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what profit is it to a man if he gains the whole world, and loses his own soul? Or what will a man give in exchange for his soul?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the Son of Man will come in the glory of His Father with His angels, and then He will reward each according to his works.” </a:t>
            </a:r>
          </a:p>
        </p:txBody>
      </p:sp>
    </p:spTree>
    <p:extLst>
      <p:ext uri="{BB962C8B-B14F-4D97-AF65-F5344CB8AC3E}">
        <p14:creationId xmlns:p14="http://schemas.microsoft.com/office/powerpoint/2010/main" val="59202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 teaches crowd.jpg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</a:rPr>
              <a:t>Being True Disciple Involves…</a:t>
            </a:r>
            <a:endParaRPr lang="en-US" sz="5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372600" cy="60960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Denying Self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8:13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put to death the things of flesh</a:t>
            </a:r>
            <a:endParaRPr lang="en-US" sz="3000" b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15:1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“… and not to please ourselves”</a:t>
            </a:r>
            <a:endParaRPr lang="en-US" sz="3000" b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15:4-5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Fundamental to the nature of “love”</a:t>
            </a:r>
            <a:endParaRPr lang="en-US" sz="30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Taking Up 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His Cross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12:1-2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Looking to the example of Jesus</a:t>
            </a:r>
            <a:endParaRPr lang="en-US" sz="3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6:14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“Cross” is line of distinction w/world</a:t>
            </a:r>
            <a:endParaRPr lang="en-US" sz="3000" b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10:34-38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ross” </a:t>
            </a: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=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suffering &amp; conflict </a:t>
            </a:r>
            <a:endParaRPr lang="en-US" sz="30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Following Jesus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2:20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 longer I, but Christ lives in me…</a:t>
            </a:r>
            <a:endParaRPr lang="en-US" sz="3000" b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7:21-23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obey His will ( </a:t>
            </a:r>
            <a:r>
              <a:rPr lang="en-US" sz="3000" dirty="0" err="1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Lk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 6:46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18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.</a:t>
            </a:r>
            <a:r>
              <a:rPr lang="en-US" sz="2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2:21-25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left example to follow (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10:27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3000" b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 teaches crowd.jpg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r="3316"/>
          <a:stretch/>
        </p:blipFill>
        <p:spPr>
          <a:xfrm>
            <a:off x="0" y="990600"/>
            <a:ext cx="9165474" cy="5867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anchor="ctr">
            <a:norm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</a:rPr>
              <a:t>Can I Be a True Disciple If…</a:t>
            </a:r>
            <a:endParaRPr lang="en-US" sz="5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Listen to Self above Jesus?</a:t>
            </a: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Put Priority on My Thoughts above His Word?</a:t>
            </a: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Value Earthly Relationships by Choosing Them over HIM and His Truth?</a:t>
            </a: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Choose Popular Path of Popular over Truth?</a:t>
            </a: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Refuse to Suffer for His Truth</a:t>
            </a:r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  <a:endParaRPr lang="en-US" sz="3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Do Not Fully Follow Jesus’ Teaching in All Things?</a:t>
            </a:r>
          </a:p>
          <a:p>
            <a:pPr>
              <a:buClr>
                <a:srgbClr val="FFFF00"/>
              </a:buClr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 Call Him Lord, But Do Not Obey Him?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60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339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Being True Disciples of Jesus</vt:lpstr>
      <vt:lpstr>Matthew 16:24-27</vt:lpstr>
      <vt:lpstr>Cannot Be Disciple of Jesus If…</vt:lpstr>
      <vt:lpstr>Matthew 16:24-27</vt:lpstr>
      <vt:lpstr>Matthew 16:24-27</vt:lpstr>
      <vt:lpstr>Matthew 16:24-27</vt:lpstr>
      <vt:lpstr>Matthew 16:24-27</vt:lpstr>
      <vt:lpstr>Being True Disciple Involves…</vt:lpstr>
      <vt:lpstr>Can I Be a True Disciple If…</vt:lpstr>
      <vt:lpstr>Am I Truly a Disciple of Jesus?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20</cp:revision>
  <dcterms:created xsi:type="dcterms:W3CDTF">2017-02-11T14:18:26Z</dcterms:created>
  <dcterms:modified xsi:type="dcterms:W3CDTF">2020-08-09T11:55:28Z</dcterms:modified>
</cp:coreProperties>
</file>