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7" r:id="rId3"/>
    <p:sldId id="256" r:id="rId4"/>
    <p:sldId id="260" r:id="rId5"/>
    <p:sldId id="261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A820-9EAE-6D40-A30E-FE00C1F7D459}" type="datetimeFigureOut">
              <a:rPr lang="en-US" smtClean="0"/>
              <a:t>7/5/20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9994-0491-C146-BFB1-84D28332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8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A820-9EAE-6D40-A30E-FE00C1F7D459}" type="datetimeFigureOut">
              <a:rPr lang="en-US" smtClean="0"/>
              <a:t>7/5/20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9994-0491-C146-BFB1-84D28332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4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A820-9EAE-6D40-A30E-FE00C1F7D459}" type="datetimeFigureOut">
              <a:rPr lang="en-US" smtClean="0"/>
              <a:t>7/5/20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9994-0491-C146-BFB1-84D28332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A820-9EAE-6D40-A30E-FE00C1F7D459}" type="datetimeFigureOut">
              <a:rPr lang="en-US" smtClean="0"/>
              <a:t>7/5/20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9994-0491-C146-BFB1-84D28332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1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A820-9EAE-6D40-A30E-FE00C1F7D459}" type="datetimeFigureOut">
              <a:rPr lang="en-US" smtClean="0"/>
              <a:t>7/5/20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9994-0491-C146-BFB1-84D28332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1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A820-9EAE-6D40-A30E-FE00C1F7D459}" type="datetimeFigureOut">
              <a:rPr lang="en-US" smtClean="0"/>
              <a:t>7/5/20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9994-0491-C146-BFB1-84D28332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6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A820-9EAE-6D40-A30E-FE00C1F7D459}" type="datetimeFigureOut">
              <a:rPr lang="en-US" smtClean="0"/>
              <a:t>7/5/20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9994-0491-C146-BFB1-84D28332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1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A820-9EAE-6D40-A30E-FE00C1F7D459}" type="datetimeFigureOut">
              <a:rPr lang="en-US" smtClean="0"/>
              <a:t>7/5/20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9994-0491-C146-BFB1-84D28332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6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A820-9EAE-6D40-A30E-FE00C1F7D459}" type="datetimeFigureOut">
              <a:rPr lang="en-US" smtClean="0"/>
              <a:t>7/5/20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9994-0491-C146-BFB1-84D28332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7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A820-9EAE-6D40-A30E-FE00C1F7D459}" type="datetimeFigureOut">
              <a:rPr lang="en-US" smtClean="0"/>
              <a:t>7/5/20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9994-0491-C146-BFB1-84D28332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6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A820-9EAE-6D40-A30E-FE00C1F7D459}" type="datetimeFigureOut">
              <a:rPr lang="en-US" smtClean="0"/>
              <a:t>7/5/20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9994-0491-C146-BFB1-84D28332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2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0A820-9EAE-6D40-A30E-FE00C1F7D459}" type="datetimeFigureOut">
              <a:rPr lang="en-US" smtClean="0"/>
              <a:t>7/5/20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09994-0491-C146-BFB1-84D28332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90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688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4276B-B01E-F74E-9AA7-877A4DA8AF2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5000"/>
            </a:schemeClr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5400" dirty="0">
                <a:latin typeface="Palatino" pitchFamily="2" charset="77"/>
                <a:ea typeface="Palatino" pitchFamily="2" charset="77"/>
              </a:rPr>
              <a:t>Matthew 12:33-37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914DBD-6E96-584A-9DA9-C7FFA70C4E6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75000"/>
            </a:schemeClr>
          </a:solidFill>
          <a:ln w="25400">
            <a:solidFill>
              <a:schemeClr val="tx1"/>
            </a:solidFill>
          </a:ln>
        </p:spPr>
        <p:txBody>
          <a:bodyPr anchor="ctr"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b="1" baseline="30000" dirty="0"/>
              <a:t>33 </a:t>
            </a:r>
            <a:r>
              <a:rPr lang="en-US" dirty="0"/>
              <a:t>“Either make the tree good and its fruit good, or else make the tree bad and its fruit bad; for a tree is known by </a:t>
            </a:r>
            <a:r>
              <a:rPr lang="en-US" i="1" dirty="0"/>
              <a:t>its</a:t>
            </a:r>
            <a:r>
              <a:rPr lang="en-US" dirty="0"/>
              <a:t> fruit. </a:t>
            </a:r>
            <a:r>
              <a:rPr lang="en-US" b="1" baseline="30000" dirty="0"/>
              <a:t>34 </a:t>
            </a:r>
            <a:r>
              <a:rPr lang="en-US" dirty="0"/>
              <a:t>Brood of vipers! How can you, being evil, speak good things? For out of the abundance of the heart the mouth speaks. </a:t>
            </a:r>
            <a:r>
              <a:rPr lang="en-US" b="1" baseline="30000" dirty="0"/>
              <a:t>35 </a:t>
            </a:r>
            <a:r>
              <a:rPr lang="en-US" dirty="0"/>
              <a:t>A good man out of the good treasure of his heart brings forth good things, and an evil man out of the evil treasure brings forth evil things. </a:t>
            </a:r>
            <a:r>
              <a:rPr lang="en-US" b="1" baseline="30000" dirty="0"/>
              <a:t>36 </a:t>
            </a:r>
            <a:r>
              <a:rPr lang="en-US" dirty="0"/>
              <a:t>But I say to you that for every idle word men may speak, they will give account of it in the day of judgment. </a:t>
            </a:r>
            <a:r>
              <a:rPr lang="en-US" b="1" baseline="30000" dirty="0"/>
              <a:t>37 </a:t>
            </a:r>
            <a:r>
              <a:rPr lang="en-US" dirty="0"/>
              <a:t>For by your words you will be justified, and by your words you will be condemned.”</a:t>
            </a:r>
          </a:p>
        </p:txBody>
      </p:sp>
    </p:spTree>
    <p:extLst>
      <p:ext uri="{BB962C8B-B14F-4D97-AF65-F5344CB8AC3E}">
        <p14:creationId xmlns:p14="http://schemas.microsoft.com/office/powerpoint/2010/main" val="184186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0D2AE-895E-674D-BBF5-D73C0E578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35200"/>
            <a:ext cx="7772400" cy="2387600"/>
          </a:xfrm>
          <a:solidFill>
            <a:schemeClr val="bg1">
              <a:alpha val="75000"/>
            </a:schemeClr>
          </a:solidFill>
          <a:ln w="25400">
            <a:solidFill>
              <a:schemeClr val="tx1"/>
            </a:solidFill>
          </a:ln>
        </p:spPr>
        <p:txBody>
          <a:bodyPr anchor="ctr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8000" dirty="0">
                <a:latin typeface="Palatino" pitchFamily="2" charset="77"/>
                <a:ea typeface="Palatino" pitchFamily="2" charset="77"/>
              </a:rPr>
              <a:t>Words I Didn’t Say</a:t>
            </a:r>
          </a:p>
        </p:txBody>
      </p:sp>
    </p:spTree>
    <p:extLst>
      <p:ext uri="{BB962C8B-B14F-4D97-AF65-F5344CB8AC3E}">
        <p14:creationId xmlns:p14="http://schemas.microsoft.com/office/powerpoint/2010/main" val="67769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4276B-B01E-F74E-9AA7-877A4DA8AF2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5000"/>
            </a:schemeClr>
          </a:solidFill>
          <a:ln w="254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5400" dirty="0">
                <a:latin typeface="Palatino" pitchFamily="2" charset="77"/>
                <a:ea typeface="Palatino" pitchFamily="2" charset="77"/>
              </a:rPr>
              <a:t>Words of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914DBD-6E96-584A-9DA9-C7FFA70C4E6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75000"/>
            </a:schemeClr>
          </a:solidFill>
          <a:ln w="25400"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r>
              <a:rPr lang="en-US" dirty="0"/>
              <a:t>We are not to be ashamed of God’s word</a:t>
            </a:r>
          </a:p>
          <a:p>
            <a:pPr lvl="1"/>
            <a:r>
              <a:rPr lang="en-US" b="1" u="sng" dirty="0"/>
              <a:t>Mark 8:38; Luke 9:26</a:t>
            </a:r>
            <a:r>
              <a:rPr lang="en-US" dirty="0"/>
              <a:t> – We are not to be ashamed of Christ and His words</a:t>
            </a:r>
          </a:p>
          <a:p>
            <a:pPr lvl="1"/>
            <a:r>
              <a:rPr lang="en-US" b="1" u="sng" dirty="0"/>
              <a:t>Romans 1:16</a:t>
            </a:r>
            <a:r>
              <a:rPr lang="en-US" dirty="0"/>
              <a:t> – “I am not ashamed of the gospel of Christ”</a:t>
            </a:r>
          </a:p>
          <a:p>
            <a:r>
              <a:rPr lang="en-US" dirty="0"/>
              <a:t>Why we don’t say the words of God?</a:t>
            </a:r>
          </a:p>
          <a:p>
            <a:pPr lvl="1"/>
            <a:r>
              <a:rPr lang="en-US" dirty="0"/>
              <a:t>We love the praise of men</a:t>
            </a:r>
          </a:p>
          <a:p>
            <a:pPr lvl="1"/>
            <a:r>
              <a:rPr lang="en-US" dirty="0"/>
              <a:t>We are distracted by the world</a:t>
            </a:r>
          </a:p>
          <a:p>
            <a:pPr lvl="1"/>
            <a:r>
              <a:rPr lang="en-US" dirty="0"/>
              <a:t>We don’t think they will be willing to hear or accept it</a:t>
            </a:r>
          </a:p>
          <a:p>
            <a:pPr lvl="1"/>
            <a:r>
              <a:rPr lang="en-US" dirty="0"/>
              <a:t>We fear hurting those we are close to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5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4276B-B01E-F74E-9AA7-877A4DA8AF2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5000"/>
            </a:schemeClr>
          </a:solidFill>
          <a:ln w="254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Palatino" pitchFamily="2" charset="77"/>
                <a:ea typeface="Palatino" pitchFamily="2" charset="77"/>
              </a:rPr>
              <a:t>Words of Confession (of our sins)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914DBD-6E96-584A-9DA9-C7FFA70C4E6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75000"/>
            </a:schemeClr>
          </a:solidFill>
          <a:ln w="25400">
            <a:solidFill>
              <a:schemeClr val="tx1"/>
            </a:solidFill>
          </a:ln>
        </p:spPr>
        <p:txBody>
          <a:bodyPr anchor="t"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Confession is a requirement</a:t>
            </a:r>
          </a:p>
          <a:p>
            <a:pPr lvl="1">
              <a:lnSpc>
                <a:spcPct val="100000"/>
              </a:lnSpc>
            </a:pPr>
            <a:r>
              <a:rPr lang="en-US" b="1" u="sng" dirty="0"/>
              <a:t>1 John 1:9</a:t>
            </a:r>
            <a:r>
              <a:rPr lang="en-US" dirty="0"/>
              <a:t> – Confession of sins is required, if we confess, He is faithful and just to forgive us</a:t>
            </a:r>
          </a:p>
          <a:p>
            <a:pPr lvl="1">
              <a:lnSpc>
                <a:spcPct val="100000"/>
              </a:lnSpc>
            </a:pPr>
            <a:r>
              <a:rPr lang="en-US" b="1" u="sng" dirty="0"/>
              <a:t>Proverbs 28:13-14</a:t>
            </a:r>
            <a:r>
              <a:rPr lang="en-US" dirty="0"/>
              <a:t> – The one who confesses and forsakes their sins will have mercy</a:t>
            </a:r>
          </a:p>
          <a:p>
            <a:pPr lvl="1">
              <a:lnSpc>
                <a:spcPct val="100000"/>
              </a:lnSpc>
            </a:pPr>
            <a:r>
              <a:rPr lang="en-US" b="1" u="sng" dirty="0"/>
              <a:t>Psalm 32:5</a:t>
            </a:r>
            <a:r>
              <a:rPr lang="en-US" dirty="0"/>
              <a:t> – God will forgive confessed transgressions</a:t>
            </a:r>
          </a:p>
          <a:p>
            <a:pPr>
              <a:lnSpc>
                <a:spcPct val="100000"/>
              </a:lnSpc>
            </a:pPr>
            <a:r>
              <a:rPr lang="en-US" dirty="0"/>
              <a:t>Why we don’t confess?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We will have another day or time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We fear how it will look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We fear hurting those we are close to</a:t>
            </a:r>
          </a:p>
        </p:txBody>
      </p:sp>
    </p:spTree>
    <p:extLst>
      <p:ext uri="{BB962C8B-B14F-4D97-AF65-F5344CB8AC3E}">
        <p14:creationId xmlns:p14="http://schemas.microsoft.com/office/powerpoint/2010/main" val="237310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4276B-B01E-F74E-9AA7-877A4DA8AF2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5000"/>
            </a:schemeClr>
          </a:solidFill>
          <a:ln w="254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Palatino" pitchFamily="2" charset="77"/>
                <a:ea typeface="Palatino" pitchFamily="2" charset="77"/>
              </a:rPr>
              <a:t>Words of Forgiveness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914DBD-6E96-584A-9DA9-C7FFA70C4E6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75000"/>
            </a:schemeClr>
          </a:solidFill>
          <a:ln w="25400">
            <a:solidFill>
              <a:schemeClr val="tx1"/>
            </a:solidFill>
          </a:ln>
        </p:spPr>
        <p:txBody>
          <a:bodyPr anchor="t"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Forgiveness is a requirement</a:t>
            </a:r>
          </a:p>
          <a:p>
            <a:pPr lvl="1">
              <a:lnSpc>
                <a:spcPct val="100000"/>
              </a:lnSpc>
            </a:pPr>
            <a:r>
              <a:rPr lang="en-US" b="1" u="sng" dirty="0"/>
              <a:t>Matthew 6:14-15</a:t>
            </a:r>
            <a:r>
              <a:rPr lang="en-US" dirty="0"/>
              <a:t> – If you forgive you will be forgiven, if you do not forgive you will not be forgiven</a:t>
            </a:r>
          </a:p>
          <a:p>
            <a:pPr lvl="1">
              <a:lnSpc>
                <a:spcPct val="100000"/>
              </a:lnSpc>
            </a:pPr>
            <a:r>
              <a:rPr lang="en-US" b="1" u="sng" dirty="0"/>
              <a:t>Ephesians 4:32</a:t>
            </a:r>
            <a:r>
              <a:rPr lang="en-US" dirty="0"/>
              <a:t> – Forgiving one another as Christ forgave you</a:t>
            </a:r>
          </a:p>
          <a:p>
            <a:pPr lvl="1">
              <a:lnSpc>
                <a:spcPct val="100000"/>
              </a:lnSpc>
            </a:pPr>
            <a:r>
              <a:rPr lang="en-US" b="1" u="sng" dirty="0"/>
              <a:t>Matthew 18:21-35</a:t>
            </a:r>
            <a:r>
              <a:rPr lang="en-US" dirty="0"/>
              <a:t> – Remember the debt we have been forgiven</a:t>
            </a:r>
          </a:p>
          <a:p>
            <a:pPr>
              <a:lnSpc>
                <a:spcPct val="100000"/>
              </a:lnSpc>
            </a:pPr>
            <a:r>
              <a:rPr lang="en-US" dirty="0"/>
              <a:t>Why we don’t forgive?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We have forgiven them enough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What they did hurts too bad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They were caught, they aren’t truly sorry</a:t>
            </a:r>
          </a:p>
        </p:txBody>
      </p:sp>
    </p:spTree>
    <p:extLst>
      <p:ext uri="{BB962C8B-B14F-4D97-AF65-F5344CB8AC3E}">
        <p14:creationId xmlns:p14="http://schemas.microsoft.com/office/powerpoint/2010/main" val="146036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4276B-B01E-F74E-9AA7-877A4DA8AF2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5000"/>
            </a:schemeClr>
          </a:solidFill>
          <a:ln w="254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Palatino" pitchFamily="2" charset="77"/>
                <a:ea typeface="Palatino" pitchFamily="2" charset="77"/>
              </a:rPr>
              <a:t>Words I Didn’t Say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914DBD-6E96-584A-9DA9-C7FFA70C4E6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75000"/>
            </a:schemeClr>
          </a:solidFill>
          <a:ln w="25400"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dirty="0"/>
              <a:t>Words of God</a:t>
            </a:r>
          </a:p>
          <a:p>
            <a:pPr>
              <a:lnSpc>
                <a:spcPct val="100000"/>
              </a:lnSpc>
            </a:pPr>
            <a:r>
              <a:rPr lang="en-US" sz="4800" dirty="0"/>
              <a:t>Words of Confession</a:t>
            </a:r>
          </a:p>
          <a:p>
            <a:pPr>
              <a:lnSpc>
                <a:spcPct val="100000"/>
              </a:lnSpc>
            </a:pPr>
            <a:r>
              <a:rPr lang="en-US" sz="4800" dirty="0"/>
              <a:t>Words of Forgiveness</a:t>
            </a:r>
          </a:p>
        </p:txBody>
      </p:sp>
    </p:spTree>
    <p:extLst>
      <p:ext uri="{BB962C8B-B14F-4D97-AF65-F5344CB8AC3E}">
        <p14:creationId xmlns:p14="http://schemas.microsoft.com/office/powerpoint/2010/main" val="123193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0D2AE-895E-674D-BBF5-D73C0E578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35200"/>
            <a:ext cx="7772400" cy="2387600"/>
          </a:xfrm>
          <a:solidFill>
            <a:schemeClr val="bg1">
              <a:alpha val="75000"/>
            </a:schemeClr>
          </a:solidFill>
          <a:ln w="25400">
            <a:solidFill>
              <a:schemeClr val="tx1"/>
            </a:solidFill>
          </a:ln>
        </p:spPr>
        <p:txBody>
          <a:bodyPr anchor="ctr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8000" dirty="0">
                <a:latin typeface="Palatino" pitchFamily="2" charset="77"/>
                <a:ea typeface="Palatino" pitchFamily="2" charset="77"/>
              </a:rPr>
              <a:t>Words I Didn’t Say</a:t>
            </a:r>
          </a:p>
        </p:txBody>
      </p:sp>
    </p:spTree>
    <p:extLst>
      <p:ext uri="{BB962C8B-B14F-4D97-AF65-F5344CB8AC3E}">
        <p14:creationId xmlns:p14="http://schemas.microsoft.com/office/powerpoint/2010/main" val="332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500</TotalTime>
  <Words>398</Words>
  <Application>Microsoft Macintosh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Palatino</vt:lpstr>
      <vt:lpstr>Office Theme</vt:lpstr>
      <vt:lpstr>PowerPoint Presentation</vt:lpstr>
      <vt:lpstr>Matthew 12:33-37</vt:lpstr>
      <vt:lpstr>Words I Didn’t Say</vt:lpstr>
      <vt:lpstr>Words of God</vt:lpstr>
      <vt:lpstr>Words of Confession (of our sins)</vt:lpstr>
      <vt:lpstr>Words of Forgiveness</vt:lpstr>
      <vt:lpstr>Words I Didn’t Say</vt:lpstr>
      <vt:lpstr>Words I Didn’t Say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Matthew 12:33-37</dc:title>
  <dc:creator>Jay Carlson</dc:creator>
  <cp:lastModifiedBy>Jay Carlson</cp:lastModifiedBy>
  <cp:revision>18</cp:revision>
  <dcterms:created xsi:type="dcterms:W3CDTF">2020-07-01T14:39:47Z</dcterms:created>
  <dcterms:modified xsi:type="dcterms:W3CDTF">2020-07-05T11:54:14Z</dcterms:modified>
</cp:coreProperties>
</file>