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3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 autoAdjust="0"/>
    <p:restoredTop sz="99220" autoAdjust="0"/>
  </p:normalViewPr>
  <p:slideViewPr>
    <p:cSldViewPr>
      <p:cViewPr varScale="1">
        <p:scale>
          <a:sx n="93" d="100"/>
          <a:sy n="93" d="100"/>
        </p:scale>
        <p:origin x="-12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100000">
              <a:schemeClr val="bg2">
                <a:lumMod val="1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172200" cy="2362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From Summer Fruit…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9144000" cy="1219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Amos 8:1-12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Amos 8 - summer fruit2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4100"/>
            <a:ext cx="61722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0"/>
            <a:ext cx="3962400" cy="2362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66"/>
                </a:solidFill>
              </a:rPr>
              <a:t>… to Famine</a:t>
            </a:r>
            <a:endParaRPr lang="en-US" sz="7200" b="1" dirty="0">
              <a:solidFill>
                <a:srgbClr val="FFFF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9144000" cy="1219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Amos 8:1-12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Amos 8 - famine1.jpg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19600" y="2312045"/>
            <a:ext cx="4724400" cy="310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1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fad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mos 8 - famine of hearing3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Amos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8:1-12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87933"/>
            <a:ext cx="914400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Thus the Lord God showed me: Behold, a basket of summer fruit.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He said, “Amos, what do you see?” So I said, “A basket of summer fruit.” Then the Lord said to me: “The end has come upon My people Israel; I will not pass by them anymore.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 the songs of the temple shall be wailing in that day,” says the Lord God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– “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Many dead bodies everywhere, they shall be thrown out in silence.”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Hear this, you who swallow up the needy, and make the poor of the land fail,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saying: “When will the New Moon be past, that we may sell grain? And the Sabbath, that we may trade wheat? Making the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ephah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small and the shekel large, falsifying the scales by deceit,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we may buy the poor for silver, and the needy for a pair of sandals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– even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sell the bad wheat?”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8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mos 8 - famine of hearing3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80736"/>
            <a:ext cx="9144000" cy="6524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 Lord has sworn by the pride of Jacob: “Surely I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will never forget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any of their works.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Shall the land not tremble for this, and everyone mourn who dwells in it? All of it shall swell like the River, heave and subside like the River of Egypt.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it shall come to pass in that day,” says the Lord God, “that I will make the sun go down at noon, and I will darken the earth in broad daylight;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will turn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feasts into mourning, and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all your songs into lamentation; I will bring sackcloth on every waist, and baldness on every head; I will make it like mourning for an only son, and its end like a bitter day.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Behold, the days are coming,” says the Lord God, “that I will send a famine on the land, not a famine of bread, nor a thirst for water, but of hearing the words of the Lord. </a:t>
            </a:r>
            <a:r>
              <a:rPr lang="en-US" sz="27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27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shall wander from sea to sea, and from north to east; they shall run to and fro, seeking the word of the Lord, but shall </a:t>
            </a:r>
            <a:r>
              <a:rPr lang="en-US" sz="27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 find it. </a:t>
            </a:r>
            <a:endParaRPr lang="en-US" sz="27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335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mos 8 - famine of hearing3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80736"/>
            <a:ext cx="9144000" cy="6524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 Lord has sworn by the pride of Jacob: “Surely I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will never forget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any of their works.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Shall the land not tremble for this, and everyone mourn who dwells in it? All of it shall swell like the River, heave and subside like the River of Egypt.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it shall come to pass in that day,” says the Lord God, “that I will make the sun go down at noon, and I will darken the earth in broad daylight;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will turn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feasts into mourning, and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all your songs into lamentation; I will bring sackcloth on every waist, and baldness on every head; I will make it like mourning for an only son, and its end like a bitter day.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Behold, the days are coming,” says the Lord God, “that </a:t>
            </a:r>
            <a:r>
              <a:rPr lang="en-US" sz="28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will send a famine on the land, not a famine of bread, nor a thirst for water, but of hearing the words of the Lord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sz="27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27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shall wander from sea to sea, and from north to east; they shall run to and fro, seeking the word of the Lord, but shall </a:t>
            </a:r>
            <a:r>
              <a:rPr lang="en-US" sz="27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 find it. </a:t>
            </a:r>
            <a:endParaRPr lang="en-US" sz="27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666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os 8 - famine of hearing3.jpg"/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52400" y="0"/>
            <a:ext cx="9448800" cy="838200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How Did It Go from Feast to Famine?</a:t>
            </a:r>
            <a:endParaRPr lang="en-US" sz="4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220200" cy="6096000"/>
          </a:xfrm>
        </p:spPr>
        <p:txBody>
          <a:bodyPr>
            <a:normAutofit/>
          </a:bodyPr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People’s Focus Was on Material World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Luke 21:34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Cares of life dull spiritual senses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John 2:15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“Do not love the world or the things…”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Colossians 3:1-2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“Set your mind on things above…”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People’s Desire Was for Sinful Things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Isaiah 5:13, 18-21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Israel destroyed due to love of evil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Psalm 52:3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Wicked known by love of evil over good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 Thess. 2:9-12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“Had pleasure in unrighteousness”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People Left Off Hearing the Word &amp; It Faded Away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 Chronicles 36:15-16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Historical summation of Judah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Hosea 4:6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Lack of knowledge destroys; rejection reason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Mark 7:8-9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Lay aside commands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sym typeface="Wingdings"/>
              </a:rPr>
              <a:t> Reject them</a:t>
            </a:r>
            <a:endParaRPr lang="en-US" dirty="0" smtClean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Pet.</a:t>
            </a:r>
            <a:r>
              <a:rPr lang="en-US" sz="2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1:22-25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Salvation &amp; word of God are inseparable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mos 8 - famine of hearing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7"/>
          <a:stretch/>
        </p:blipFill>
        <p:spPr>
          <a:xfrm>
            <a:off x="-33867" y="0"/>
            <a:ext cx="91778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18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193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From Summer Fruit…</vt:lpstr>
      <vt:lpstr>… to Famine</vt:lpstr>
      <vt:lpstr>Amos 8:1-12</vt:lpstr>
      <vt:lpstr>PowerPoint Presentation</vt:lpstr>
      <vt:lpstr>PowerPoint Presentation</vt:lpstr>
      <vt:lpstr>How Did It Go from Feast to Famine?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28</cp:revision>
  <dcterms:created xsi:type="dcterms:W3CDTF">2017-02-11T14:18:26Z</dcterms:created>
  <dcterms:modified xsi:type="dcterms:W3CDTF">2020-09-06T11:41:11Z</dcterms:modified>
</cp:coreProperties>
</file>