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6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7" r:id="rId12"/>
    <p:sldId id="276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3"/>
    <p:restoredTop sz="94719"/>
  </p:normalViewPr>
  <p:slideViewPr>
    <p:cSldViewPr snapToGrid="0" snapToObjects="1">
      <p:cViewPr varScale="1">
        <p:scale>
          <a:sx n="148" d="100"/>
          <a:sy n="148" d="100"/>
        </p:scale>
        <p:origin x="2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F37F5-74FD-40B2-91CE-B259D8B627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2B8F39-8C2B-4CA3-96BA-D3075A3AD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B2B8B-CEDA-4C6B-BA5D-62F27E326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93F1E-C745-4BA2-BD51-F386CB6EC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34A14-8D2D-4B31-9A1A-129718B6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82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DD55B-8F18-4FEF-A7BE-F48056CA0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30479E-2855-4A1B-9A9D-7A568F83F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A4305-5F94-45FF-BB96-A13501C82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39D3E-E6EB-49B8-8173-D40B67FD6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1E107-83DB-4A49-A9B9-99ED4C147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3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C96FBC-AC3C-4A4B-8B25-0307BAF68C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80B651-D57D-419F-9F97-12412B0FC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0C2EA-C059-4B2B-AC85-D7C1A3D40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24259-FAC9-4A2C-A9AD-56D68A3C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AABF7-E7DA-4C30-9C22-2CB29C932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85964-7388-4DF0-A338-C401F13D0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19C6B-977B-48BC-B3F4-A817327BA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8BE57-86BC-4777-AC10-75E1E382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3809A-1F30-4ABB-B8CA-0901CEE81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BD049-0DE9-483A-9282-3182CDA85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9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13BA4-5082-48D2-A1E3-5CD9AB3EF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F4C47-F4E3-4DEA-8B73-3BD150E11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4FEE4-80CE-4D8D-9887-F42F082BB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B6231-2599-4B9F-9808-5F6060882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29F79-89BA-4410-BDF0-DBEA3B57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9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CE94-F8FB-4097-9652-FED220619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39F6A-DDCE-4A0A-940A-EE2495D152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AFAEB-F791-47CC-9DA7-9644B3C9B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A403F4-749A-464A-B3E2-F4969BD5F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19255-DDB6-4073-9EA8-3A19CF055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877970-1600-430B-8B83-263CAF6EA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3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EBE0E-6651-4EF5-A558-2F359AE6A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9E22B-1AD1-49F7-8C31-442A0E247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317C3-7893-40E1-A2A5-EBD2961B0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E4E428-DCC2-41D3-9A4E-CB540B73CF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D4FA1F-A234-4760-AA2E-0AA081739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5505C4-8FF0-4EA5-A5A8-3E75986DA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00977E-4EDC-4EE2-BE63-530ADE918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02B445-4E26-485D-89D4-7E7E8EA9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6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6D8B0-9B6C-4A71-B72F-AC7FE7F88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B173AA-6336-4435-9F4B-E349F976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3E2196-F9C2-4077-A27B-BFFF64F98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0FDE3B-928D-4524-AF8D-3D7E12643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5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968EBC-EE38-486A-96C5-3F8710A47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F898A2-3E08-434B-93F4-4037C344B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7EC15-7F03-40A1-BD5B-BDF1CF28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6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8370F-CDE4-4765-A868-48D61D767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4E0A6-5205-4EE5-83D5-8B9B26DC6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C1A631-C40F-4450-A3F8-9E30394BD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B9FBD-33B1-4B2E-AF57-5CCEA05A2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9/5/20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64BFA-2D23-4696-A654-6AF89C17B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D4FCC5-3EDD-47BC-873E-2B60A10F8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9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A1205-B7D2-45ED-9D61-9E2B6B5BD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A81D6D-8BDB-4859-9C0C-DAABD9808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F8B64-3514-4D27-A431-6E3B873FB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DB966-629F-4A61-947C-A82368902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3E134-86AA-4B06-9A72-4D7416525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627E5-464C-496B-8BED-E0C716DE5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D5D4F0-F872-4EF1-8ABC-A05261250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E344A-3B7D-4EF1-94D2-8CC269354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0D568-4C22-4449-B5C2-7C6BBE8033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BAE0D-47EA-4FF8-B422-C53A67606C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9AC8E-0AFA-440B-841E-3E9214FC0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6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C4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36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880" y="256540"/>
            <a:ext cx="877824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8" name="Straight Connector 38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1700" y="5768204"/>
            <a:ext cx="4800600" cy="0"/>
          </a:xfrm>
          <a:prstGeom prst="line">
            <a:avLst/>
          </a:prstGeom>
          <a:ln>
            <a:solidFill>
              <a:srgbClr val="7C43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292A0D53-C37E-154E-8031-92051E43A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4052" y="4880475"/>
            <a:ext cx="6575895" cy="440822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7C4334"/>
                </a:solidFill>
                <a:latin typeface="Algerian" panose="04020705040A02060702" pitchFamily="82" charset="0"/>
              </a:rPr>
              <a:t>Practical Christian Living</a:t>
            </a:r>
          </a:p>
        </p:txBody>
      </p:sp>
      <p:pic>
        <p:nvPicPr>
          <p:cNvPr id="12" name="Picture 11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C75F11A9-287D-49AD-994F-4891684BB3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18322"/>
          <a:stretch/>
        </p:blipFill>
        <p:spPr>
          <a:xfrm>
            <a:off x="182880" y="256540"/>
            <a:ext cx="877824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83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Salutations</a:t>
            </a:r>
            <a:endParaRPr lang="en-US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“James”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James, the brother of Jesus</a:t>
            </a:r>
          </a:p>
          <a:p>
            <a:pPr lvl="2">
              <a:defRPr/>
            </a:pPr>
            <a:r>
              <a:rPr lang="en-US" sz="2000" dirty="0"/>
              <a:t>He was a witness of the resurrected Jesus</a:t>
            </a:r>
          </a:p>
          <a:p>
            <a:pPr lvl="2">
              <a:defRPr/>
            </a:pPr>
            <a:r>
              <a:rPr lang="en-US" sz="2000" dirty="0"/>
              <a:t>He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is mentioned as a pillar of the church</a:t>
            </a:r>
          </a:p>
          <a:p>
            <a:pPr lvl="2">
              <a:defRPr/>
            </a:pPr>
            <a:r>
              <a:rPr lang="en-US" sz="2000" dirty="0">
                <a:solidFill>
                  <a:prstClr val="black"/>
                </a:solidFill>
              </a:rPr>
              <a:t>He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appears to be an early church leader</a:t>
            </a:r>
          </a:p>
          <a:p>
            <a:pPr lvl="3"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(Galatians 1:19; 2:9; 1 Corinthians 15:7; Acts 12:17;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15:13; 21:18)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5423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Salutations</a:t>
            </a:r>
            <a:endParaRPr lang="en-US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“a bondservant”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i="1" dirty="0">
                <a:solidFill>
                  <a:prstClr val="black"/>
                </a:solidFill>
                <a:latin typeface="Calibri" panose="020F0502020204030204"/>
              </a:rPr>
              <a:t>Doulos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a slave, in bondage, not acting on own authority, completely obedient </a:t>
            </a:r>
          </a:p>
          <a:p>
            <a:pPr lvl="2"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Romans 6 – after baptism we are now a slave to righteousness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1228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Salutations</a:t>
            </a:r>
            <a:endParaRPr lang="en-US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“of God and Jesus Christ”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is who he is a bondservant of, who he is a slave of and living for</a:t>
            </a:r>
          </a:p>
          <a:p>
            <a:pPr lvl="2">
              <a:defRPr/>
            </a:pPr>
            <a:r>
              <a:rPr lang="en-US" sz="2100" dirty="0">
                <a:solidFill>
                  <a:prstClr val="black"/>
                </a:solidFill>
                <a:latin typeface="Calibri" panose="020F0502020204030204"/>
              </a:rPr>
              <a:t>He was in submission to the rule and authority of the Messiah – deliverer and king</a:t>
            </a:r>
          </a:p>
          <a:p>
            <a:pPr marL="685800" lvl="2" indent="0">
              <a:buNone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4831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Salutations</a:t>
            </a:r>
            <a:endParaRPr lang="en-US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“to the 12 tribes scattered abroad”</a:t>
            </a:r>
          </a:p>
          <a:p>
            <a:pPr lvl="1"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Jewish Christians or all Christians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Scattered abroad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These were those who had been scattered (Acts 8 – this occurred after the death of Stephen)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0427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r>
              <a:rPr lang="en-US" sz="2800" dirty="0"/>
              <a:t>“General” or “Catholic”</a:t>
            </a:r>
          </a:p>
          <a:p>
            <a:pPr lvl="1"/>
            <a:r>
              <a:rPr lang="en-US" sz="2400" dirty="0"/>
              <a:t>Universal in nature (not written to a specific church or group of churches)</a:t>
            </a:r>
          </a:p>
          <a:p>
            <a:pPr lvl="2"/>
            <a:r>
              <a:rPr lang="en-US" sz="2000" dirty="0"/>
              <a:t>7 “General” or “Catholic” Epistles</a:t>
            </a:r>
          </a:p>
          <a:p>
            <a:pPr lvl="3"/>
            <a:r>
              <a:rPr lang="en-US" sz="2000" dirty="0"/>
              <a:t>James </a:t>
            </a:r>
          </a:p>
          <a:p>
            <a:pPr lvl="3"/>
            <a:r>
              <a:rPr lang="en-US" sz="2000" dirty="0"/>
              <a:t>1 and 2 Peter</a:t>
            </a:r>
          </a:p>
          <a:p>
            <a:pPr lvl="3"/>
            <a:r>
              <a:rPr lang="en-US" sz="2000" dirty="0"/>
              <a:t>Jude</a:t>
            </a:r>
          </a:p>
          <a:p>
            <a:pPr lvl="3"/>
            <a:r>
              <a:rPr lang="en-US" sz="2000" dirty="0"/>
              <a:t>1, 2, and 3 John</a:t>
            </a:r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2471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r>
              <a:rPr lang="en-US" sz="2800" dirty="0"/>
              <a:t>“The Christian book of Proverbs”</a:t>
            </a:r>
          </a:p>
          <a:p>
            <a:pPr lvl="1"/>
            <a:r>
              <a:rPr lang="en-US" sz="2400" dirty="0"/>
              <a:t>Exhortation for practical Christian living</a:t>
            </a:r>
          </a:p>
          <a:p>
            <a:pPr lvl="1"/>
            <a:endParaRPr lang="en-US" sz="24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3611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Author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James, the brother of Jesus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possibilities…	</a:t>
            </a:r>
          </a:p>
          <a:p>
            <a:pPr marL="1200150" marR="0" lvl="3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James, the son of Zebedee</a:t>
            </a:r>
          </a:p>
          <a:p>
            <a:pPr marL="1200150" marR="0" lvl="3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James, the son of Alphaeus </a:t>
            </a:r>
          </a:p>
          <a:p>
            <a:pPr marL="1200150" marR="0" lvl="3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James, the father of Judas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 Written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Between AD 42 – AD 65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Christians were scattered (after Acts 8)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James died anywhere from AD 62 – AD 65</a:t>
            </a:r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5650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Authenticity of James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below cited from James in their work/writings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Clement of Rome (AD 96)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Shepherd of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Hermas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(AD 97-140)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Polycarp (AD 155)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Gregory of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Thaumaturgus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(AD 250)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Dionysius of Alexandria (AD 260)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Origen (185 – 254 AD)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Eusebius (260 – 340 AD)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4461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Authenticity of James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following manuscripts included James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Codex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Vaticanus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Codex Sinaiticus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Codex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Alexandrinus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Codex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Ephraemi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8567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Authenticity of James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Connection and relationship between James and Matthew (as well as other new testament writers)</a:t>
            </a:r>
          </a:p>
          <a:p>
            <a:pPr lvl="2"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The writing is penned by James, but the author is God</a:t>
            </a:r>
          </a:p>
          <a:p>
            <a:pPr lvl="3"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pattern of sound words (2 Timothy 1:13) is present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6691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Purpose for the writing of James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Possible theme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James 1:27 – “pure and undefiled religion”</a:t>
            </a:r>
          </a:p>
          <a:p>
            <a:pPr lvl="3"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 purpose is to help its readers to develop “pure and undefiled religion”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5979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Purpose for the writing of James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Contained within it…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to endure trials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Rebukes prejudice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Condemns idle faith that does not work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Instructs one on the danger of the tongue and how to use it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Counsels one on how to minister the sick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Teaches against hypocrisy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Reveals the power of prayer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5981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487</Words>
  <Application>Microsoft Macintosh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Algerian</vt:lpstr>
      <vt:lpstr>Arial</vt:lpstr>
      <vt:lpstr>Calibri</vt:lpstr>
      <vt:lpstr>Calibri Light</vt:lpstr>
      <vt:lpstr>Office Theme</vt:lpstr>
      <vt:lpstr>PowerPoint Presentation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Salutations</vt:lpstr>
      <vt:lpstr>Salutations</vt:lpstr>
      <vt:lpstr>Salutations</vt:lpstr>
      <vt:lpstr>Salutations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 Garrett</dc:creator>
  <cp:lastModifiedBy>Jay Carlson</cp:lastModifiedBy>
  <cp:revision>25</cp:revision>
  <dcterms:created xsi:type="dcterms:W3CDTF">2020-09-04T15:53:03Z</dcterms:created>
  <dcterms:modified xsi:type="dcterms:W3CDTF">2020-09-05T15:43:30Z</dcterms:modified>
</cp:coreProperties>
</file>