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66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 autoAdjust="0"/>
    <p:restoredTop sz="99220" autoAdjust="0"/>
  </p:normalViewPr>
  <p:slideViewPr>
    <p:cSldViewPr>
      <p:cViewPr varScale="1">
        <p:scale>
          <a:sx n="97" d="100"/>
          <a:sy n="97" d="100"/>
        </p:scale>
        <p:origin x="-12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9/19/20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vid-Goliath5.jpg"/>
          <p:cNvPicPr>
            <a:picLocks noChangeAspect="1"/>
          </p:cNvPicPr>
          <p:nvPr/>
        </p:nvPicPr>
        <p:blipFill>
          <a:blip r:embed="rId2" cstate="print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876" y="1143000"/>
            <a:ext cx="9174875" cy="586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76200"/>
            <a:ext cx="9144000" cy="1130633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Is There No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 A Cause?</a:t>
            </a:r>
            <a:endParaRPr lang="en-US" sz="72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1219200"/>
          </a:xfrm>
        </p:spPr>
        <p:txBody>
          <a:bodyPr anchor="ctr"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Samu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el 17:26-29</a:t>
            </a:r>
            <a:endParaRPr lang="en-US" sz="54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vid-Goliath5.jpg"/>
          <p:cNvPicPr>
            <a:picLocks noChangeAspect="1"/>
          </p:cNvPicPr>
          <p:nvPr/>
        </p:nvPicPr>
        <p:blipFill>
          <a:blip r:embed="rId2" cstate="print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876" y="990600"/>
            <a:ext cx="9174875" cy="586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Samuel 17:26-29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914400"/>
            <a:ext cx="9067800" cy="5893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26 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Then David spoke to the men who stood by him, saying, “What shall be done for the man who kills this Philistine and takes away the reproach from Israel? </a:t>
            </a: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who is this uncircumcised 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Philistine, that he should defy the armies of the living God?” </a:t>
            </a:r>
            <a:r>
              <a:rPr lang="en-US" sz="29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27 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the people answered him in this manner, saying, “So shall it be done for the man who kills him.” </a:t>
            </a:r>
            <a:r>
              <a:rPr lang="en-US" sz="29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28 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Now </a:t>
            </a:r>
            <a:r>
              <a:rPr lang="en-US" sz="29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Eliab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his oldest brother heard when he spoke to the men; and </a:t>
            </a:r>
            <a:r>
              <a:rPr lang="en-US" sz="29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Eliab’s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anger was aroused against David, and he said, “Why did you come down here? And with whom have you left those few sheep in the wilderness? I know your pride and the insolence of your heart, for you have come down to see the battle.” </a:t>
            </a:r>
            <a:r>
              <a:rPr lang="en-US" sz="29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29 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David said, “What have I done now? Is there not a cause”?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29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vid-Goliath5.jpg"/>
          <p:cNvPicPr>
            <a:picLocks noChangeAspect="1"/>
          </p:cNvPicPr>
          <p:nvPr/>
        </p:nvPicPr>
        <p:blipFill>
          <a:blip r:embed="rId2" cstate="print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876" y="990600"/>
            <a:ext cx="9174875" cy="586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Samuel 17:26-29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914400"/>
            <a:ext cx="9067800" cy="5893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26 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Then David spoke to the men who stood by him, saying, “What shall be done for the man who kills this Philistine and takes away the reproach from Israel? </a:t>
            </a: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who is this uncircumcised 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Philistine, that he should defy the armies of the living God?” </a:t>
            </a:r>
            <a:r>
              <a:rPr lang="en-US" sz="29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27 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the people answered him in this manner, saying, “So shall it be done for the man who kills him.” </a:t>
            </a:r>
            <a:r>
              <a:rPr lang="en-US" sz="29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28 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Now </a:t>
            </a:r>
            <a:r>
              <a:rPr lang="en-US" sz="29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Eliab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his oldest brother heard when he spoke to the men; and </a:t>
            </a:r>
            <a:r>
              <a:rPr lang="en-US" sz="29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Eliab’s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anger was aroused against David, and he said, “Why did you come down here? And with whom have you left those few sheep in the wilderness? I know your pride and the insolence of your heart, for you have come down to see the battle.” </a:t>
            </a:r>
            <a:r>
              <a:rPr lang="en-US" sz="29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29 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David said, “What have I done now? </a:t>
            </a:r>
            <a:r>
              <a:rPr lang="en-US" sz="29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Is there not a cause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”?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29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Oval 2"/>
          <p:cNvSpPr/>
          <p:nvPr/>
        </p:nvSpPr>
        <p:spPr>
          <a:xfrm>
            <a:off x="152400" y="2819400"/>
            <a:ext cx="8839200" cy="29718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dirty="0" smtClean="0">
                <a:solidFill>
                  <a:schemeClr val="accent3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“Is There Not A Cause?”</a:t>
            </a:r>
            <a:endParaRPr lang="en-US" sz="8000" b="1" i="1" dirty="0">
              <a:solidFill>
                <a:schemeClr val="accent3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6060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vid-Goliath5.jpg"/>
          <p:cNvPicPr>
            <a:picLocks noChangeAspect="1"/>
          </p:cNvPicPr>
          <p:nvPr/>
        </p:nvPicPr>
        <p:blipFill>
          <a:blip r:embed="rId2" cstate="print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876" y="990600"/>
            <a:ext cx="9174875" cy="586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Samuel 17:31-37</a:t>
            </a:r>
            <a:endParaRPr lang="en-US" sz="4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533400"/>
            <a:ext cx="9144000" cy="6297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31 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Now when the words which David spoke were heard, they reported them to Saul; and he sent for him. 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32 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Then David said to Saul, “Let no man’s heart fail because of him; your servant will go and fight with this Philistine.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” </a:t>
            </a:r>
            <a:r>
              <a:rPr lang="en-US" sz="2800" b="1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33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Saul said to David, “You are not able to go against this Philistine to fight with him; for you are a youth, and he a man of war from his youth.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” </a:t>
            </a:r>
            <a:r>
              <a:rPr lang="en-US" sz="2800" b="1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34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David said to Saul, “Your servant used to keep his father’s sheep, and when a lion or a bear came and took a lamb out of the flock, 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35 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went out after it and struck it, and delivered the lamb from its mouth; and when it arose against me, I caught it by its beard, and struck and killed it. 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36 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Your servant has killed both lion and bear; and this uncircumcised Philistine will be like one of them, seeing he has defied the armies of the living God.” 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37 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Moreover David said, “The Lord, who delivered me from the paw of the lion and from the paw </a:t>
            </a:r>
            <a:r>
              <a:rPr lang="en-US" sz="275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of the bear, He will deliver me from the hand of </a:t>
            </a:r>
            <a:r>
              <a:rPr lang="en-US" sz="275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this Philistine.”</a:t>
            </a:r>
            <a:endParaRPr lang="en-US" sz="2750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0435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avid-Goliath5.jpg"/>
          <p:cNvPicPr>
            <a:picLocks noChangeAspect="1"/>
          </p:cNvPicPr>
          <p:nvPr/>
        </p:nvPicPr>
        <p:blipFill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876" y="990600"/>
            <a:ext cx="9174875" cy="6096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Was There Not A Cause With Israel?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90600"/>
            <a:ext cx="8839200" cy="5867400"/>
          </a:xfrm>
        </p:spPr>
        <p:txBody>
          <a:bodyPr>
            <a:normAutofit lnSpcReduction="10000"/>
          </a:bodyPr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Goliath showed contempt for the armies of Israel with his challenge against them</a:t>
            </a:r>
          </a:p>
          <a:p>
            <a:pPr lvl="1">
              <a:buClr>
                <a:schemeClr val="bg1"/>
              </a:buClr>
            </a:pP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“I defy the armies of Israel this day; give me a man, that we may fight </a:t>
            </a:r>
            <a:r>
              <a:rPr 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together”</a:t>
            </a:r>
          </a:p>
          <a:p>
            <a:pPr>
              <a:buClr>
                <a:srgbClr val="FFFF00"/>
              </a:buClr>
            </a:pPr>
            <a:r>
              <a:rPr lang="en-US" sz="340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But the armies of Israel went to battle at the instruction of Jehovah God &amp; has His power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Thus, Goliath’s challenge was actually defying God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David saw the cause was at stake &amp; took action</a:t>
            </a:r>
          </a:p>
          <a:p>
            <a:pPr lvl="1">
              <a:buClr>
                <a:schemeClr val="bg1"/>
              </a:buClr>
            </a:pPr>
            <a:r>
              <a:rPr lang="en-US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“Your </a:t>
            </a:r>
            <a:r>
              <a:rPr lang="en-US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servant has killed both lion and bear; and this uncircumcised Philistine will be like one of them, seeing he has defied the armies of the living </a:t>
            </a:r>
            <a:r>
              <a:rPr lang="en-US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God”</a:t>
            </a:r>
            <a:endParaRPr lang="en-US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vid-Goliath5.jpg"/>
          <p:cNvPicPr>
            <a:picLocks noChangeAspect="1"/>
          </p:cNvPicPr>
          <p:nvPr/>
        </p:nvPicPr>
        <p:blipFill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876" y="990600"/>
            <a:ext cx="9174875" cy="6096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76200" y="0"/>
            <a:ext cx="9296400" cy="990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 There Not A Cause In Our Homes?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1066800"/>
            <a:ext cx="9144000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There is a culture that surrounds our families that is increasingly defiant to God’s will for our homes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There is a cause for husbands &amp; fathers to take a leading role in assuring godly guidance to families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4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Peter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3:7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Husbands as joint heirs to the grace of life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4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Eph. 6:4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“…in training &amp; admonition of the Lord”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Wives &amp; children need to see an example of strength and courage in spiritual priorities and actions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Make a decision to serve God first no matter what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(</a:t>
            </a:r>
            <a:r>
              <a:rPr lang="en-US" sz="30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Josh. 24:14-15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 </a:t>
            </a:r>
            <a:r>
              <a:rPr lang="en-US" sz="3000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“As for me &amp; my house, we will…”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)</a:t>
            </a:r>
            <a:endParaRPr lang="en-US" sz="30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4312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vid-Goliath5.jpg"/>
          <p:cNvPicPr>
            <a:picLocks noChangeAspect="1"/>
          </p:cNvPicPr>
          <p:nvPr/>
        </p:nvPicPr>
        <p:blipFill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876" y="990600"/>
            <a:ext cx="9174875" cy="6096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28600" y="0"/>
            <a:ext cx="9525000" cy="9906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 There Not A Cause In The Church?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1143000"/>
            <a:ext cx="9144000" cy="5638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There is a trend at work to compromise the truth regarding the uniqueness of the Lord’s church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It is not a denomination (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Matt. 16:18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 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20:28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Lord’s church is the pillar and ground of the truth (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Timothy 3:15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Like the shepherd David, elders must seek good of the cause by leading &amp; protecting the flock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Titus 1:7-9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Able to exhort &amp; convict those who oppose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</a:t>
            </a:r>
            <a:r>
              <a:rPr lang="en-US" sz="18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13:7,</a:t>
            </a:r>
            <a:r>
              <a:rPr lang="en-US" sz="18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17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Responsibilities of shepherds &amp; flock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We must all keep preeminence of the cause in mind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8972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vid-Goliath5.jpg"/>
          <p:cNvPicPr>
            <a:picLocks noChangeAspect="1"/>
          </p:cNvPicPr>
          <p:nvPr/>
        </p:nvPicPr>
        <p:blipFill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876" y="990600"/>
            <a:ext cx="9174875" cy="6096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 There Not A Cause Within Self?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990600"/>
            <a:ext cx="9144000" cy="59436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There is a call for us to become more and more like the world that surrounds us &amp; defy God in…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Morals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Priorities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Language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Doctrine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Action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But we must remember our call to be separate</a:t>
            </a:r>
          </a:p>
          <a:p>
            <a:pPr lvl="1">
              <a:buClr>
                <a:schemeClr val="bg1"/>
              </a:buClr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Corinthians 6:14-18 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Come out &amp; be separate</a:t>
            </a:r>
            <a:endParaRPr lang="en-US" b="1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Peter 2:4-5, 9-12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“His own special people”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We will stand before God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at Judgment (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Cor. 5:10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7978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393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Is There Not A Cause?</vt:lpstr>
      <vt:lpstr>1 Samuel 17:26-29</vt:lpstr>
      <vt:lpstr>1 Samuel 17:26-29</vt:lpstr>
      <vt:lpstr>1 Samuel 17:31-37</vt:lpstr>
      <vt:lpstr>Was There Not A Cause With Israel?</vt:lpstr>
      <vt:lpstr>Is There Not A Cause In Our Homes?</vt:lpstr>
      <vt:lpstr>Is There Not A Cause In The Church?</vt:lpstr>
      <vt:lpstr>Is There Not A Cause Within Self?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21</cp:revision>
  <dcterms:created xsi:type="dcterms:W3CDTF">2017-02-11T14:18:26Z</dcterms:created>
  <dcterms:modified xsi:type="dcterms:W3CDTF">2020-09-20T11:52:10Z</dcterms:modified>
</cp:coreProperties>
</file>