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66" r:id="rId3"/>
    <p:sldId id="267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2"/>
    <p:restoredTop sz="94762"/>
  </p:normalViewPr>
  <p:slideViewPr>
    <p:cSldViewPr snapToGrid="0" snapToObjects="1">
      <p:cViewPr varScale="1">
        <p:scale>
          <a:sx n="121" d="100"/>
          <a:sy n="121" d="100"/>
        </p:scale>
        <p:origin x="19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F37F5-74FD-40B2-91CE-B259D8B627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2B8F39-8C2B-4CA3-96BA-D3075A3AD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B2B8B-CEDA-4C6B-BA5D-62F27E326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9/13/20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93F1E-C745-4BA2-BD51-F386CB6EC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34A14-8D2D-4B31-9A1A-129718B60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82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DD55B-8F18-4FEF-A7BE-F48056CA0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30479E-2855-4A1B-9A9D-7A568F83F7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A4305-5F94-45FF-BB96-A13501C82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39D3E-E6EB-49B8-8173-D40B67FD6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1E107-83DB-4A49-A9B9-99ED4C147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3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C96FBC-AC3C-4A4B-8B25-0307BAF68C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80B651-D57D-419F-9F97-12412B0FC2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0C2EA-C059-4B2B-AC85-D7C1A3D40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24259-FAC9-4A2C-A9AD-56D68A3C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AABF7-E7DA-4C30-9C22-2CB29C932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6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85964-7388-4DF0-A338-C401F13D0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19C6B-977B-48BC-B3F4-A817327BA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8BE57-86BC-4777-AC10-75E1E382A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3809A-1F30-4ABB-B8CA-0901CEE81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BD049-0DE9-483A-9282-3182CDA85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9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13BA4-5082-48D2-A1E3-5CD9AB3EF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CF4C47-F4E3-4DEA-8B73-3BD150E11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84FEE4-80CE-4D8D-9887-F42F082BB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B6231-2599-4B9F-9808-5F6060882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829F79-89BA-4410-BDF0-DBEA3B57A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895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5CE94-F8FB-4097-9652-FED220619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39F6A-DDCE-4A0A-940A-EE2495D152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1AFAEB-F791-47CC-9DA7-9644B3C9B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A403F4-749A-464A-B3E2-F4969BD5F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719255-DDB6-4073-9EA8-3A19CF055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877970-1600-430B-8B83-263CAF6EA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3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EBE0E-6651-4EF5-A558-2F359AE6A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69E22B-1AD1-49F7-8C31-442A0E247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A317C3-7893-40E1-A2A5-EBD2961B0C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E4E428-DCC2-41D3-9A4E-CB540B73CF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D4FA1F-A234-4760-AA2E-0AA0817398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5505C4-8FF0-4EA5-A5A8-3E75986DA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9/13/20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00977E-4EDC-4EE2-BE63-530ADE918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02B445-4E26-485D-89D4-7E7E8EA9B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660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6D8B0-9B6C-4A71-B72F-AC7FE7F88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B173AA-6336-4435-9F4B-E349F976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9/13/20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3E2196-F9C2-4077-A27B-BFFF64F98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0FDE3B-928D-4524-AF8D-3D7E12643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50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968EBC-EE38-486A-96C5-3F8710A47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9/13/20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F898A2-3E08-434B-93F4-4037C344B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E7EC15-7F03-40A1-BD5B-BDF1CF28C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964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8370F-CDE4-4765-A868-48D61D767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4E0A6-5205-4EE5-83D5-8B9B26DC6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C1A631-C40F-4450-A3F8-9E30394BD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3B9FBD-33B1-4B2E-AF57-5CCEA05A2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9/13/20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A64BFA-2D23-4696-A654-6AF89C17B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D4FCC5-3EDD-47BC-873E-2B60A10F8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92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A1205-B7D2-45ED-9D61-9E2B6B5BD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A81D6D-8BDB-4859-9C0C-DAABD9808D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AF8B64-3514-4D27-A431-6E3B873FB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3DB966-629F-4A61-947C-A82368902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13E134-86AA-4B06-9A72-4D7416525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B627E5-464C-496B-8BED-E0C716DE5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9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D5D4F0-F872-4EF1-8ABC-A05261250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7E344A-3B7D-4EF1-94D2-8CC269354F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0D568-4C22-4449-B5C2-7C6BBE8033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BAE0D-47EA-4FF8-B422-C53A67606C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19AC8E-0AFA-440B-841E-3E9214FC00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6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C43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36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2880" y="256540"/>
            <a:ext cx="877824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8" name="Straight Connector 38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171700" y="5768204"/>
            <a:ext cx="4800600" cy="0"/>
          </a:xfrm>
          <a:prstGeom prst="line">
            <a:avLst/>
          </a:prstGeom>
          <a:ln>
            <a:solidFill>
              <a:srgbClr val="7C43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292A0D53-C37E-154E-8031-92051E43A9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4052" y="4880475"/>
            <a:ext cx="6575895" cy="440822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rgbClr val="7C4334"/>
                </a:solidFill>
                <a:latin typeface="Algerian" panose="04020705040A02060702" pitchFamily="82" charset="0"/>
              </a:rPr>
              <a:t>Practical Christian Living</a:t>
            </a:r>
          </a:p>
        </p:txBody>
      </p:sp>
      <p:pic>
        <p:nvPicPr>
          <p:cNvPr id="12" name="Picture 11" descr="A picture containing box, old, food&#10;&#10;Description automatically generated">
            <a:extLst>
              <a:ext uri="{FF2B5EF4-FFF2-40B4-BE49-F238E27FC236}">
                <a16:creationId xmlns:a16="http://schemas.microsoft.com/office/drawing/2014/main" id="{C75F11A9-287D-49AD-994F-4891684BB3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" b="18322"/>
          <a:stretch/>
        </p:blipFill>
        <p:spPr>
          <a:xfrm>
            <a:off x="182880" y="256540"/>
            <a:ext cx="8778240" cy="376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830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1B67E-5ADF-954D-B35E-04191751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365125"/>
            <a:ext cx="5368621" cy="1692794"/>
          </a:xfrm>
        </p:spPr>
        <p:txBody>
          <a:bodyPr>
            <a:normAutofit/>
          </a:bodyPr>
          <a:lstStyle/>
          <a:p>
            <a:r>
              <a:rPr lang="en-US" dirty="0"/>
              <a:t>James 1:2-18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96EA3-E075-C749-9709-4CB291F41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90" y="2575033"/>
            <a:ext cx="5368621" cy="4040447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James 1:13-15 – Temptations do not come from God</a:t>
            </a:r>
          </a:p>
          <a:p>
            <a:pPr lvl="1"/>
            <a:r>
              <a:rPr lang="en-US" sz="2400" dirty="0"/>
              <a:t>Question #15 – How are temptations different from trials?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Trials are an inevitable part of living, temptations come from within when one is tempted by his “own evil desires” (v.14)</a:t>
            </a:r>
          </a:p>
          <a:p>
            <a:pPr marL="685800" lvl="2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7" name="Picture 6" descr="A picture containing box, old, food&#10;&#10;Description automatically generated">
            <a:extLst>
              <a:ext uri="{FF2B5EF4-FFF2-40B4-BE49-F238E27FC236}">
                <a16:creationId xmlns:a16="http://schemas.microsoft.com/office/drawing/2014/main" id="{D144C324-7F00-4978-BD00-7A1B6B1FCE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714" r="31039"/>
          <a:stretch/>
        </p:blipFill>
        <p:spPr>
          <a:xfrm>
            <a:off x="5860111" y="10"/>
            <a:ext cx="3283888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4613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1B67E-5ADF-954D-B35E-04191751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365125"/>
            <a:ext cx="5368621" cy="1692794"/>
          </a:xfrm>
        </p:spPr>
        <p:txBody>
          <a:bodyPr>
            <a:normAutofit/>
          </a:bodyPr>
          <a:lstStyle/>
          <a:p>
            <a:r>
              <a:rPr lang="en-US" dirty="0"/>
              <a:t>James 1:2-18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96EA3-E075-C749-9709-4CB291F41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90" y="2575033"/>
            <a:ext cx="5368621" cy="4040447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James 1:13-15 – Temptations do not come from God</a:t>
            </a:r>
          </a:p>
          <a:p>
            <a:pPr lvl="1"/>
            <a:r>
              <a:rPr lang="en-US" dirty="0"/>
              <a:t>“</a:t>
            </a:r>
            <a:r>
              <a:rPr lang="en-US" sz="2400" dirty="0"/>
              <a:t>Let no one say, I am tempted by God… God cannot be tempted by evil, nor does He himself temp anyone” (v.13)</a:t>
            </a:r>
          </a:p>
          <a:p>
            <a:pPr lvl="2"/>
            <a:r>
              <a:rPr lang="en-US" sz="2400" dirty="0"/>
              <a:t>God does not tempt (Genesis 3, Matthew 4, 1 Thessalonians 3:5)</a:t>
            </a:r>
          </a:p>
          <a:p>
            <a:pPr lvl="2"/>
            <a:r>
              <a:rPr lang="en-US" sz="2400" dirty="0"/>
              <a:t>God provides the way of escape (Matthew 6:13, 1 Corinthians 10:13)</a:t>
            </a:r>
          </a:p>
          <a:p>
            <a:pPr marL="685800" lvl="2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7" name="Picture 6" descr="A picture containing box, old, food&#10;&#10;Description automatically generated">
            <a:extLst>
              <a:ext uri="{FF2B5EF4-FFF2-40B4-BE49-F238E27FC236}">
                <a16:creationId xmlns:a16="http://schemas.microsoft.com/office/drawing/2014/main" id="{D144C324-7F00-4978-BD00-7A1B6B1FCE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714" r="31039"/>
          <a:stretch/>
        </p:blipFill>
        <p:spPr>
          <a:xfrm>
            <a:off x="5860111" y="10"/>
            <a:ext cx="3283888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49841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1B67E-5ADF-954D-B35E-04191751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365125"/>
            <a:ext cx="5368621" cy="1692794"/>
          </a:xfrm>
        </p:spPr>
        <p:txBody>
          <a:bodyPr>
            <a:normAutofit/>
          </a:bodyPr>
          <a:lstStyle/>
          <a:p>
            <a:r>
              <a:rPr lang="en-US" dirty="0"/>
              <a:t>James 1:2-18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96EA3-E075-C749-9709-4CB291F41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90" y="2575033"/>
            <a:ext cx="5368621" cy="4040447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James 1:13-15 – Temptations do not come from God</a:t>
            </a:r>
          </a:p>
          <a:p>
            <a:pPr lvl="1"/>
            <a:r>
              <a:rPr lang="en-US" sz="2400" dirty="0"/>
              <a:t>Question #16 – What is the process of sin?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“Each is tempted when he is drawn away by his own desires and enticed” (v.14)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“When desire has conceived, it gives birth to sin… bring forth death” (v.15)</a:t>
            </a:r>
          </a:p>
          <a:p>
            <a:pPr marL="685800" lvl="2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7" name="Picture 6" descr="A picture containing box, old, food&#10;&#10;Description automatically generated">
            <a:extLst>
              <a:ext uri="{FF2B5EF4-FFF2-40B4-BE49-F238E27FC236}">
                <a16:creationId xmlns:a16="http://schemas.microsoft.com/office/drawing/2014/main" id="{D144C324-7F00-4978-BD00-7A1B6B1FCE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714" r="31039"/>
          <a:stretch/>
        </p:blipFill>
        <p:spPr>
          <a:xfrm>
            <a:off x="5860111" y="10"/>
            <a:ext cx="3283888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83346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1B67E-5ADF-954D-B35E-04191751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365125"/>
            <a:ext cx="5368621" cy="1692794"/>
          </a:xfrm>
        </p:spPr>
        <p:txBody>
          <a:bodyPr>
            <a:normAutofit/>
          </a:bodyPr>
          <a:lstStyle/>
          <a:p>
            <a:r>
              <a:rPr lang="en-US" dirty="0"/>
              <a:t>James 1:2-18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96EA3-E075-C749-9709-4CB291F41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90" y="2575033"/>
            <a:ext cx="5368621" cy="4040447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James 1:16-18 – God provides every good and perfect gift</a:t>
            </a:r>
          </a:p>
          <a:p>
            <a:pPr lvl="1"/>
            <a:r>
              <a:rPr lang="en-US" sz="2400" dirty="0"/>
              <a:t>“do not be deceived…. Every good and perfect gift comes from above” (v.16-17)</a:t>
            </a:r>
          </a:p>
          <a:p>
            <a:pPr lvl="2"/>
            <a:r>
              <a:rPr lang="en-US" sz="2400" dirty="0"/>
              <a:t>God does not bring about temptation and trials, he brings that good and perfect gifts that allow us to get through them (namely His word)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685800" lvl="2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7" name="Picture 6" descr="A picture containing box, old, food&#10;&#10;Description automatically generated">
            <a:extLst>
              <a:ext uri="{FF2B5EF4-FFF2-40B4-BE49-F238E27FC236}">
                <a16:creationId xmlns:a16="http://schemas.microsoft.com/office/drawing/2014/main" id="{D144C324-7F00-4978-BD00-7A1B6B1FCE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714" r="31039"/>
          <a:stretch/>
        </p:blipFill>
        <p:spPr>
          <a:xfrm>
            <a:off x="5860111" y="10"/>
            <a:ext cx="3283888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33472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1B67E-5ADF-954D-B35E-04191751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365125"/>
            <a:ext cx="5368621" cy="1692794"/>
          </a:xfrm>
        </p:spPr>
        <p:txBody>
          <a:bodyPr>
            <a:normAutofit/>
          </a:bodyPr>
          <a:lstStyle/>
          <a:p>
            <a:r>
              <a:rPr lang="en-US" dirty="0"/>
              <a:t>James 1:2-18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96EA3-E075-C749-9709-4CB291F41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90" y="2575033"/>
            <a:ext cx="5368621" cy="4040447"/>
          </a:xfrm>
        </p:spPr>
        <p:txBody>
          <a:bodyPr>
            <a:normAutofit/>
          </a:bodyPr>
          <a:lstStyle/>
          <a:p>
            <a:r>
              <a:rPr lang="en-US" sz="2800" dirty="0"/>
              <a:t>James 1:2-4 – Benefit of trials</a:t>
            </a:r>
          </a:p>
          <a:p>
            <a:pPr lvl="1"/>
            <a:r>
              <a:rPr lang="en-US" sz="2400" dirty="0"/>
              <a:t>Question #2 – How should we view our trials?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“count it all joy”, knowing that our faith can grow, and we can come to spiritual maturity</a:t>
            </a:r>
          </a:p>
          <a:p>
            <a:endParaRPr lang="en-US" sz="2800" dirty="0"/>
          </a:p>
        </p:txBody>
      </p:sp>
      <p:pic>
        <p:nvPicPr>
          <p:cNvPr id="7" name="Picture 6" descr="A picture containing box, old, food&#10;&#10;Description automatically generated">
            <a:extLst>
              <a:ext uri="{FF2B5EF4-FFF2-40B4-BE49-F238E27FC236}">
                <a16:creationId xmlns:a16="http://schemas.microsoft.com/office/drawing/2014/main" id="{D144C324-7F00-4978-BD00-7A1B6B1FCE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714" r="31039"/>
          <a:stretch/>
        </p:blipFill>
        <p:spPr>
          <a:xfrm>
            <a:off x="5860111" y="10"/>
            <a:ext cx="3283888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2471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1B67E-5ADF-954D-B35E-04191751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365125"/>
            <a:ext cx="5368621" cy="1692794"/>
          </a:xfrm>
        </p:spPr>
        <p:txBody>
          <a:bodyPr>
            <a:normAutofit/>
          </a:bodyPr>
          <a:lstStyle/>
          <a:p>
            <a:r>
              <a:rPr lang="en-US" dirty="0"/>
              <a:t>James 1:2-18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96EA3-E075-C749-9709-4CB291F41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90" y="2575033"/>
            <a:ext cx="5368621" cy="4040447"/>
          </a:xfrm>
        </p:spPr>
        <p:txBody>
          <a:bodyPr>
            <a:normAutofit/>
          </a:bodyPr>
          <a:lstStyle/>
          <a:p>
            <a:r>
              <a:rPr lang="en-US" sz="2800" dirty="0"/>
              <a:t>James 1:2-4 – Benefit of trials</a:t>
            </a:r>
          </a:p>
          <a:p>
            <a:pPr lvl="1"/>
            <a:r>
              <a:rPr lang="en-US" sz="2400" dirty="0"/>
              <a:t>Question #6 – Name some of the trials that James’s readers were experiencing.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Poverty, persecution, loneliness, grief, homesickness, social isolation, etc. </a:t>
            </a:r>
          </a:p>
          <a:p>
            <a:endParaRPr lang="en-US" sz="2800" dirty="0"/>
          </a:p>
        </p:txBody>
      </p:sp>
      <p:pic>
        <p:nvPicPr>
          <p:cNvPr id="7" name="Picture 6" descr="A picture containing box, old, food&#10;&#10;Description automatically generated">
            <a:extLst>
              <a:ext uri="{FF2B5EF4-FFF2-40B4-BE49-F238E27FC236}">
                <a16:creationId xmlns:a16="http://schemas.microsoft.com/office/drawing/2014/main" id="{D144C324-7F00-4978-BD00-7A1B6B1FCE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714" r="31039"/>
          <a:stretch/>
        </p:blipFill>
        <p:spPr>
          <a:xfrm>
            <a:off x="5860111" y="10"/>
            <a:ext cx="3283888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32883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1B67E-5ADF-954D-B35E-04191751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365125"/>
            <a:ext cx="5368621" cy="1692794"/>
          </a:xfrm>
        </p:spPr>
        <p:txBody>
          <a:bodyPr>
            <a:normAutofit/>
          </a:bodyPr>
          <a:lstStyle/>
          <a:p>
            <a:r>
              <a:rPr lang="en-US" dirty="0"/>
              <a:t>James 1:2-18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96EA3-E075-C749-9709-4CB291F41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90" y="2575033"/>
            <a:ext cx="5368621" cy="4040447"/>
          </a:xfrm>
        </p:spPr>
        <p:txBody>
          <a:bodyPr>
            <a:normAutofit/>
          </a:bodyPr>
          <a:lstStyle/>
          <a:p>
            <a:r>
              <a:rPr lang="en-US" sz="2800" dirty="0"/>
              <a:t>James 1:2-4 – Benefit of trials</a:t>
            </a:r>
          </a:p>
          <a:p>
            <a:pPr lvl="1"/>
            <a:r>
              <a:rPr lang="en-US" sz="2400" dirty="0"/>
              <a:t>Question #7 – What is the meaning of endurance?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Patience – “to abide or remain up under”</a:t>
            </a:r>
          </a:p>
          <a:p>
            <a:pPr lvl="3"/>
            <a:r>
              <a:rPr lang="en-US" sz="2400" dirty="0">
                <a:solidFill>
                  <a:srgbClr val="FF0000"/>
                </a:solidFill>
              </a:rPr>
              <a:t>Original meaning dealt with a training – similar weightlifting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7" name="Picture 6" descr="A picture containing box, old, food&#10;&#10;Description automatically generated">
            <a:extLst>
              <a:ext uri="{FF2B5EF4-FFF2-40B4-BE49-F238E27FC236}">
                <a16:creationId xmlns:a16="http://schemas.microsoft.com/office/drawing/2014/main" id="{D144C324-7F00-4978-BD00-7A1B6B1FCE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714" r="31039"/>
          <a:stretch/>
        </p:blipFill>
        <p:spPr>
          <a:xfrm>
            <a:off x="5860111" y="10"/>
            <a:ext cx="3283888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79711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1B67E-5ADF-954D-B35E-04191751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365125"/>
            <a:ext cx="5368621" cy="1692794"/>
          </a:xfrm>
        </p:spPr>
        <p:txBody>
          <a:bodyPr>
            <a:normAutofit/>
          </a:bodyPr>
          <a:lstStyle/>
          <a:p>
            <a:r>
              <a:rPr lang="en-US" dirty="0"/>
              <a:t>James 1:2-18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96EA3-E075-C749-9709-4CB291F41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90" y="2575033"/>
            <a:ext cx="5368621" cy="4040447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James 1:5-8 – Seeking the wisdom of God during trials</a:t>
            </a:r>
          </a:p>
          <a:p>
            <a:pPr lvl="1"/>
            <a:r>
              <a:rPr lang="en-US" sz="2400" dirty="0"/>
              <a:t>When we go through trials we are to turn to God and seek His wisdom</a:t>
            </a:r>
          </a:p>
          <a:p>
            <a:pPr lvl="1"/>
            <a:r>
              <a:rPr lang="en-US" sz="2400" dirty="0"/>
              <a:t>We are to ask for this wisdom and we are to ask in faith</a:t>
            </a:r>
          </a:p>
          <a:p>
            <a:endParaRPr lang="en-US" sz="2800" dirty="0"/>
          </a:p>
        </p:txBody>
      </p:sp>
      <p:pic>
        <p:nvPicPr>
          <p:cNvPr id="7" name="Picture 6" descr="A picture containing box, old, food&#10;&#10;Description automatically generated">
            <a:extLst>
              <a:ext uri="{FF2B5EF4-FFF2-40B4-BE49-F238E27FC236}">
                <a16:creationId xmlns:a16="http://schemas.microsoft.com/office/drawing/2014/main" id="{D144C324-7F00-4978-BD00-7A1B6B1FCE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714" r="31039"/>
          <a:stretch/>
        </p:blipFill>
        <p:spPr>
          <a:xfrm>
            <a:off x="5860111" y="10"/>
            <a:ext cx="3283888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57154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1B67E-5ADF-954D-B35E-04191751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365125"/>
            <a:ext cx="5368621" cy="1692794"/>
          </a:xfrm>
        </p:spPr>
        <p:txBody>
          <a:bodyPr>
            <a:normAutofit/>
          </a:bodyPr>
          <a:lstStyle/>
          <a:p>
            <a:r>
              <a:rPr lang="en-US" dirty="0"/>
              <a:t>James 1:2-18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96EA3-E075-C749-9709-4CB291F41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90" y="2575033"/>
            <a:ext cx="5368621" cy="4040447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James 1:5-8 – Seeking the wisdom of God during trials</a:t>
            </a:r>
          </a:p>
          <a:p>
            <a:pPr lvl="1"/>
            <a:r>
              <a:rPr lang="en-US" sz="2400" dirty="0"/>
              <a:t>Question #11 – What is “doubting faith”?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Faith that doubts God’s wisdom will help</a:t>
            </a:r>
          </a:p>
          <a:p>
            <a:endParaRPr lang="en-US" sz="2800" dirty="0"/>
          </a:p>
        </p:txBody>
      </p:sp>
      <p:pic>
        <p:nvPicPr>
          <p:cNvPr id="7" name="Picture 6" descr="A picture containing box, old, food&#10;&#10;Description automatically generated">
            <a:extLst>
              <a:ext uri="{FF2B5EF4-FFF2-40B4-BE49-F238E27FC236}">
                <a16:creationId xmlns:a16="http://schemas.microsoft.com/office/drawing/2014/main" id="{D144C324-7F00-4978-BD00-7A1B6B1FCE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714" r="31039"/>
          <a:stretch/>
        </p:blipFill>
        <p:spPr>
          <a:xfrm>
            <a:off x="5860111" y="10"/>
            <a:ext cx="3283888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200844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1B67E-5ADF-954D-B35E-04191751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365125"/>
            <a:ext cx="5368621" cy="1692794"/>
          </a:xfrm>
        </p:spPr>
        <p:txBody>
          <a:bodyPr>
            <a:normAutofit/>
          </a:bodyPr>
          <a:lstStyle/>
          <a:p>
            <a:r>
              <a:rPr lang="en-US" dirty="0"/>
              <a:t>James 1:2-18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96EA3-E075-C749-9709-4CB291F41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90" y="2575033"/>
            <a:ext cx="5368621" cy="4040447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James 1:5-8 – Seeking the wisdom of God during trials</a:t>
            </a:r>
          </a:p>
          <a:p>
            <a:pPr lvl="1"/>
            <a:r>
              <a:rPr lang="en-US" sz="2400" dirty="0"/>
              <a:t>Question #12 – What does it mean to be double-minded?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 “two” – “soul”, he is divided (most likely between the world and faith)</a:t>
            </a:r>
          </a:p>
          <a:p>
            <a:endParaRPr lang="en-US" sz="2800" dirty="0"/>
          </a:p>
        </p:txBody>
      </p:sp>
      <p:pic>
        <p:nvPicPr>
          <p:cNvPr id="7" name="Picture 6" descr="A picture containing box, old, food&#10;&#10;Description automatically generated">
            <a:extLst>
              <a:ext uri="{FF2B5EF4-FFF2-40B4-BE49-F238E27FC236}">
                <a16:creationId xmlns:a16="http://schemas.microsoft.com/office/drawing/2014/main" id="{D144C324-7F00-4978-BD00-7A1B6B1FCE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714" r="31039"/>
          <a:stretch/>
        </p:blipFill>
        <p:spPr>
          <a:xfrm>
            <a:off x="5860111" y="10"/>
            <a:ext cx="3283888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1254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1B67E-5ADF-954D-B35E-04191751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365125"/>
            <a:ext cx="5368621" cy="1692794"/>
          </a:xfrm>
        </p:spPr>
        <p:txBody>
          <a:bodyPr>
            <a:normAutofit/>
          </a:bodyPr>
          <a:lstStyle/>
          <a:p>
            <a:r>
              <a:rPr lang="en-US" dirty="0"/>
              <a:t>James 1:2-18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96EA3-E075-C749-9709-4CB291F41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90" y="2575033"/>
            <a:ext cx="5368621" cy="4040447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James 1:9-11 – All will face trials</a:t>
            </a:r>
          </a:p>
          <a:p>
            <a:pPr lvl="1"/>
            <a:r>
              <a:rPr lang="en-US" sz="2400" dirty="0"/>
              <a:t>Poor</a:t>
            </a:r>
          </a:p>
          <a:p>
            <a:pPr lvl="2"/>
            <a:r>
              <a:rPr lang="en-US" sz="2400" dirty="0"/>
              <a:t>Could go through self-pity, justify stealing or other means to survive</a:t>
            </a:r>
          </a:p>
          <a:p>
            <a:pPr lvl="1"/>
            <a:r>
              <a:rPr lang="en-US" sz="2400" dirty="0"/>
              <a:t>Rich man</a:t>
            </a:r>
          </a:p>
          <a:p>
            <a:pPr lvl="2"/>
            <a:r>
              <a:rPr lang="en-US" sz="2400" dirty="0"/>
              <a:t>Will look at his riches and trust in himself and continue to pursue material things</a:t>
            </a:r>
          </a:p>
          <a:p>
            <a:pPr lvl="1"/>
            <a:r>
              <a:rPr lang="en-US" sz="2400" dirty="0"/>
              <a:t>Both are to recognize their need for God</a:t>
            </a:r>
          </a:p>
          <a:p>
            <a:pPr lvl="2"/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7" name="Picture 6" descr="A picture containing box, old, food&#10;&#10;Description automatically generated">
            <a:extLst>
              <a:ext uri="{FF2B5EF4-FFF2-40B4-BE49-F238E27FC236}">
                <a16:creationId xmlns:a16="http://schemas.microsoft.com/office/drawing/2014/main" id="{D144C324-7F00-4978-BD00-7A1B6B1FCE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714" r="31039"/>
          <a:stretch/>
        </p:blipFill>
        <p:spPr>
          <a:xfrm>
            <a:off x="5860111" y="10"/>
            <a:ext cx="3283888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69456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1B67E-5ADF-954D-B35E-04191751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365125"/>
            <a:ext cx="5368621" cy="1692794"/>
          </a:xfrm>
        </p:spPr>
        <p:txBody>
          <a:bodyPr>
            <a:normAutofit/>
          </a:bodyPr>
          <a:lstStyle/>
          <a:p>
            <a:r>
              <a:rPr lang="en-US" dirty="0"/>
              <a:t>James 1:2-18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96EA3-E075-C749-9709-4CB291F41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90" y="2575033"/>
            <a:ext cx="5368621" cy="4040447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James 1:12 – God will bless those who persevere through trials</a:t>
            </a:r>
          </a:p>
          <a:p>
            <a:pPr lvl="1"/>
            <a:r>
              <a:rPr lang="en-US" sz="2400" dirty="0"/>
              <a:t>Question #14 – How is a person blessed by his perseverance?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When he has been approved, he will receive the crown of life</a:t>
            </a:r>
          </a:p>
          <a:p>
            <a:pPr lvl="2"/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7" name="Picture 6" descr="A picture containing box, old, food&#10;&#10;Description automatically generated">
            <a:extLst>
              <a:ext uri="{FF2B5EF4-FFF2-40B4-BE49-F238E27FC236}">
                <a16:creationId xmlns:a16="http://schemas.microsoft.com/office/drawing/2014/main" id="{D144C324-7F00-4978-BD00-7A1B6B1FCE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714" r="31039"/>
          <a:stretch/>
        </p:blipFill>
        <p:spPr>
          <a:xfrm>
            <a:off x="5860111" y="10"/>
            <a:ext cx="3283888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4897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564</Words>
  <Application>Microsoft Macintosh PowerPoint</Application>
  <PresentationFormat>On-screen Show (4:3)</PresentationFormat>
  <Paragraphs>58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Algerian</vt:lpstr>
      <vt:lpstr>Arial</vt:lpstr>
      <vt:lpstr>Calibri</vt:lpstr>
      <vt:lpstr>Calibri Light</vt:lpstr>
      <vt:lpstr>Office Theme</vt:lpstr>
      <vt:lpstr>PowerPoint Presentation</vt:lpstr>
      <vt:lpstr>James 1:2-18</vt:lpstr>
      <vt:lpstr>James 1:2-18</vt:lpstr>
      <vt:lpstr>James 1:2-18</vt:lpstr>
      <vt:lpstr>James 1:2-18</vt:lpstr>
      <vt:lpstr>James 1:2-18</vt:lpstr>
      <vt:lpstr>James 1:2-18</vt:lpstr>
      <vt:lpstr>James 1:2-18</vt:lpstr>
      <vt:lpstr>James 1:2-18</vt:lpstr>
      <vt:lpstr>James 1:2-18</vt:lpstr>
      <vt:lpstr>James 1:2-18</vt:lpstr>
      <vt:lpstr>James 1:2-18</vt:lpstr>
      <vt:lpstr>James 1:2-18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Randy Garrett</dc:creator>
  <cp:lastModifiedBy>Jay Carlson</cp:lastModifiedBy>
  <cp:revision>48</cp:revision>
  <dcterms:created xsi:type="dcterms:W3CDTF">2020-09-04T15:53:03Z</dcterms:created>
  <dcterms:modified xsi:type="dcterms:W3CDTF">2020-09-13T11:41:02Z</dcterms:modified>
</cp:coreProperties>
</file>