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66" r:id="rId3"/>
    <p:sldId id="257" r:id="rId4"/>
    <p:sldId id="262" r:id="rId5"/>
    <p:sldId id="258" r:id="rId6"/>
    <p:sldId id="260" r:id="rId7"/>
    <p:sldId id="264" r:id="rId8"/>
    <p:sldId id="259" r:id="rId9"/>
    <p:sldId id="261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1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42C1B-4F23-7F4E-8901-EEC09A31D75B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BDAC3-F32F-5644-B491-5B04BD44B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3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1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0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3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6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5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D072-BBC4-0F41-8C23-CF9227C0AA61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EC6B-B7F4-BB4E-A1BF-79D5F77AF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75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man disappoints you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Do not lose heart, but know that God does not disappoint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Romans 5:5-11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Through Christ we have the opportunity for reconciliation and salvation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044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0A22-E515-4E43-884F-A9C2CF5F3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157" y="2067507"/>
            <a:ext cx="3456793" cy="2606040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algn="l"/>
            <a:r>
              <a:rPr lang="en-US" sz="54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676B5-FC18-1846-8882-6C4B8A92F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7051" y="4421730"/>
            <a:ext cx="3456793" cy="766040"/>
          </a:xfrm>
        </p:spPr>
        <p:txBody>
          <a:bodyPr anchor="ctr">
            <a:normAutofit/>
          </a:bodyPr>
          <a:lstStyle/>
          <a:p>
            <a:pPr algn="l"/>
            <a:r>
              <a:rPr lang="en-US" sz="2000" b="1" dirty="0">
                <a:latin typeface="Copperplate Gothic Bold" panose="020E0705020206020404" pitchFamily="34" charset="77"/>
              </a:rPr>
              <a:t>2 Corinthians 4:16-18</a:t>
            </a:r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49657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80" y="1"/>
            <a:ext cx="5320620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fire&#10;&#10;Description automatically generated">
            <a:extLst>
              <a:ext uri="{FF2B5EF4-FFF2-40B4-BE49-F238E27FC236}">
                <a16:creationId xmlns:a16="http://schemas.microsoft.com/office/drawing/2014/main" id="{66FB65BD-48D4-AF42-8572-3E97D87D0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684" y="2635586"/>
            <a:ext cx="3809528" cy="1523811"/>
          </a:xfrm>
          <a:prstGeom prst="rect">
            <a:avLst/>
          </a:prstGeom>
        </p:spPr>
      </p:pic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6587" y="5450103"/>
            <a:ext cx="4177413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5335901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00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D0A22-E515-4E43-884F-A9C2CF5F3B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157" y="2067507"/>
            <a:ext cx="3456793" cy="2606040"/>
          </a:xfrm>
          <a:noFill/>
          <a:ln>
            <a:noFill/>
          </a:ln>
        </p:spPr>
        <p:txBody>
          <a:bodyPr anchor="ctr">
            <a:noAutofit/>
          </a:bodyPr>
          <a:lstStyle/>
          <a:p>
            <a:pPr algn="l"/>
            <a:r>
              <a:rPr lang="en-US" sz="54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676B5-FC18-1846-8882-6C4B8A92F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7051" y="4421730"/>
            <a:ext cx="3456793" cy="766040"/>
          </a:xfrm>
        </p:spPr>
        <p:txBody>
          <a:bodyPr anchor="ctr">
            <a:normAutofit/>
          </a:bodyPr>
          <a:lstStyle/>
          <a:p>
            <a:pPr algn="l"/>
            <a:r>
              <a:rPr lang="en-US" sz="2000" b="1" dirty="0">
                <a:latin typeface="Copperplate Gothic Bold" panose="020E0705020206020404" pitchFamily="34" charset="77"/>
              </a:rPr>
              <a:t>2 Corinthians 4:16-18</a:t>
            </a:r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49657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80" y="1"/>
            <a:ext cx="5320620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fire&#10;&#10;Description automatically generated">
            <a:extLst>
              <a:ext uri="{FF2B5EF4-FFF2-40B4-BE49-F238E27FC236}">
                <a16:creationId xmlns:a16="http://schemas.microsoft.com/office/drawing/2014/main" id="{66FB65BD-48D4-AF42-8572-3E97D87D0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684" y="2635586"/>
            <a:ext cx="3809528" cy="1523811"/>
          </a:xfrm>
          <a:prstGeom prst="rect">
            <a:avLst/>
          </a:prstGeom>
        </p:spPr>
      </p:pic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6587" y="5450103"/>
            <a:ext cx="4177413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5335901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1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society, culture, and the political environment are in turmoil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Societies, cultures, and political environments have never been perfect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1 Corinthians 6:9-11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First century culture was immoral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Daniel 1-6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Daniel was under foreign rule 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 Why?...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John 17:14-16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The world hates the word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30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society, culture, and the political environment are in turmoil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Do not lose heart, but know this world is not our home 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Philippians 3:20-21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Our citizenship is in heaven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895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we do not have the answer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There are questions we will not have the answer for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Deuteronomy 29:29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The secret things belong to God but what He has given us is what we need to please Him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Isaiah 55:8-9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Our thoughts and ways are not God’s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366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we do not have the answer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What we have is all we need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John 16:12-13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All truth was going to be revealed</a:t>
            </a:r>
          </a:p>
          <a:p>
            <a:pPr lvl="3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Acts 2:1-4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Fulfilled on the day of Pentecost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Ephesians 3:3-5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Mysteries have been revealed by the Spirit through the apostles and prophets and were written down so we can understand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633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we do not have the answer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What we have is all we need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1 Corinthians 13:9-10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The revealing of God’s word is complete and nothing more is needed</a:t>
            </a:r>
          </a:p>
          <a:p>
            <a:pPr lvl="3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1 </a:t>
            </a:r>
            <a:r>
              <a:rPr lang="en-US" sz="2400" u="sng">
                <a:latin typeface="Arial Narrow" panose="020B0604020202020204" pitchFamily="34" charset="0"/>
                <a:cs typeface="Arial Narrow" panose="020B0604020202020204" pitchFamily="34" charset="0"/>
              </a:rPr>
              <a:t>Corinthians 14:33</a:t>
            </a:r>
            <a:r>
              <a:rPr lang="en-US" sz="240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– God is not confusion</a:t>
            </a:r>
          </a:p>
          <a:p>
            <a:pPr lvl="3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2 Timothy 1:13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There is a pattern of sound words 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18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we do not have the answer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Do not lose heart, but have faith in God – He has revealed what we need 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Deuteronomy 29:29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What He has given us is all we need for salvation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012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FEAE179-C525-48F3-AD47-0E9E2B6F2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97A5C-4147-6E45-8B6B-C56C7962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8840" y="4952471"/>
            <a:ext cx="4444161" cy="1463041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latin typeface="Copperplate Gothic Bold" panose="020E0705020206020404" pitchFamily="34" charset="77"/>
                <a:cs typeface="Broadway" panose="020F0502020204030204" pitchFamily="34" charset="0"/>
              </a:rPr>
              <a:t>“Do not lose heart”</a:t>
            </a:r>
            <a:endParaRPr lang="en-US" sz="4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8416" y="0"/>
            <a:ext cx="8423809" cy="45881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fire&#10;&#10;Description automatically generated">
            <a:extLst>
              <a:ext uri="{FF2B5EF4-FFF2-40B4-BE49-F238E27FC236}">
                <a16:creationId xmlns:a16="http://schemas.microsoft.com/office/drawing/2014/main" id="{66BA41F3-CCC6-E54B-8E87-82A947656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02" r="9370" b="-1"/>
          <a:stretch/>
        </p:blipFill>
        <p:spPr>
          <a:xfrm>
            <a:off x="388416" y="4952471"/>
            <a:ext cx="2941684" cy="146304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817950" y="5666847"/>
            <a:ext cx="1463040" cy="342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370E696-1966-9D40-935F-EFD726B9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209" y="177061"/>
            <a:ext cx="7989580" cy="4234062"/>
          </a:xfrm>
        </p:spPr>
        <p:txBody>
          <a:bodyPr anchor="t">
            <a:normAutofit/>
          </a:bodyPr>
          <a:lstStyle/>
          <a:p>
            <a:pPr marL="0" lvl="0" indent="0">
              <a:buNone/>
            </a:pPr>
            <a:r>
              <a:rPr lang="en-US" sz="3200" b="1" dirty="0">
                <a:latin typeface="Copperplate Gothic Bold" panose="020E0705020206020404" pitchFamily="34" charset="77"/>
                <a:cs typeface="Arial Narrow" panose="020B0604020202020204" pitchFamily="34" charset="0"/>
              </a:rPr>
              <a:t>When man disappoints you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We are warned about trusting man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Psalm 118:8-9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It is better to trust in the Lord than man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Micah 7:5-7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Trust, look to, and wait on God, not man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Psalm 146:3-9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In man, there is no help, but in God there is</a:t>
            </a:r>
          </a:p>
          <a:p>
            <a:pPr lvl="1"/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Why?...</a:t>
            </a:r>
          </a:p>
          <a:p>
            <a:pPr lvl="2"/>
            <a:r>
              <a:rPr lang="en-US" sz="2400" u="sng" dirty="0">
                <a:latin typeface="Arial Narrow" panose="020B0604020202020204" pitchFamily="34" charset="0"/>
                <a:cs typeface="Arial Narrow" panose="020B0604020202020204" pitchFamily="34" charset="0"/>
              </a:rPr>
              <a:t>2 Timothy 3:15-4:5</a:t>
            </a: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 – Man follows his own desires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8106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436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Copperplate Gothic Bold</vt:lpstr>
      <vt:lpstr>Office Theme</vt:lpstr>
      <vt:lpstr>PowerPoint Presentation</vt:lpstr>
      <vt:lpstr>“Do not lose heart”</vt:lpstr>
      <vt:lpstr>“Do not lose heart”</vt:lpstr>
      <vt:lpstr>“Do not lose heart”</vt:lpstr>
      <vt:lpstr>“Do not lose heart”</vt:lpstr>
      <vt:lpstr>“Do not lose heart”</vt:lpstr>
      <vt:lpstr>“Do not lose heart”</vt:lpstr>
      <vt:lpstr>“Do not lose heart”</vt:lpstr>
      <vt:lpstr>“Do not lose heart”</vt:lpstr>
      <vt:lpstr>“Do not lose heart”</vt:lpstr>
      <vt:lpstr>“Do not lose heart”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“Do not lose heart”</dc:title>
  <dc:creator>Jay Carlson</dc:creator>
  <cp:lastModifiedBy>Jay Carlson</cp:lastModifiedBy>
  <cp:revision>15</cp:revision>
  <dcterms:created xsi:type="dcterms:W3CDTF">2020-09-11T19:14:14Z</dcterms:created>
  <dcterms:modified xsi:type="dcterms:W3CDTF">2020-09-13T11:39:22Z</dcterms:modified>
</cp:coreProperties>
</file>