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8" r:id="rId2"/>
    <p:sldId id="256" r:id="rId3"/>
    <p:sldId id="257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FDEC1-ED46-094F-A474-3640FB860E36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32529-ACEB-5F47-93F4-92B493F1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32529-ACEB-5F47-93F4-92B493F148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0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7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6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0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86263E7-F603-344D-A355-F5F7DBE2676A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AF07DF-9D1A-9948-99C6-4190E99710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19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42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does not use or misuses scripture </a:t>
            </a:r>
          </a:p>
          <a:p>
            <a:pPr lvl="1"/>
            <a:r>
              <a:rPr lang="en-US" sz="2400" dirty="0"/>
              <a:t>The pattern of sound words is to be followed (2 Timothy 1:13)</a:t>
            </a:r>
          </a:p>
          <a:p>
            <a:pPr lvl="2"/>
            <a:r>
              <a:rPr lang="en-US" sz="2400" dirty="0"/>
              <a:t>Examples of sound words not being followed</a:t>
            </a:r>
          </a:p>
          <a:p>
            <a:pPr lvl="3"/>
            <a:r>
              <a:rPr lang="en-US" sz="2400" dirty="0"/>
              <a:t>Salvation (baptism, once saved always saved, faith alone)</a:t>
            </a:r>
          </a:p>
          <a:p>
            <a:pPr lvl="3"/>
            <a:r>
              <a:rPr lang="en-US" sz="2400" dirty="0"/>
              <a:t>Church of your choice</a:t>
            </a:r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6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does not use or misuses scripture </a:t>
            </a:r>
          </a:p>
          <a:p>
            <a:pPr lvl="1"/>
            <a:r>
              <a:rPr lang="en-US" sz="2400" dirty="0"/>
              <a:t>Secret things belong to God (Deuteronomy 29:29)</a:t>
            </a:r>
          </a:p>
          <a:p>
            <a:pPr lvl="2"/>
            <a:r>
              <a:rPr lang="en-US" sz="2400" dirty="0"/>
              <a:t>Examples of no or limited revelation</a:t>
            </a:r>
          </a:p>
          <a:p>
            <a:pPr lvl="3"/>
            <a:r>
              <a:rPr lang="en-US" sz="2400" dirty="0"/>
              <a:t>How is Christ both deity and man?</a:t>
            </a:r>
          </a:p>
          <a:p>
            <a:pPr lvl="3"/>
            <a:r>
              <a:rPr lang="en-US" sz="2400" dirty="0"/>
              <a:t>Where did Satan come from?</a:t>
            </a:r>
          </a:p>
          <a:p>
            <a:pPr marL="324000" lvl="1" indent="0">
              <a:buNone/>
            </a:pPr>
            <a:endParaRPr lang="en-US" sz="2400" dirty="0"/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do we need to do?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Examine ourself</a:t>
            </a:r>
          </a:p>
          <a:p>
            <a:pPr lvl="1"/>
            <a:r>
              <a:rPr lang="en-US" sz="2400" b="1" u="sng" dirty="0"/>
              <a:t>2 Corinthians 13:5</a:t>
            </a:r>
            <a:r>
              <a:rPr lang="en-US" sz="2400" dirty="0"/>
              <a:t> – Examine and test yourself </a:t>
            </a:r>
          </a:p>
          <a:p>
            <a:r>
              <a:rPr lang="en-US" sz="2800" dirty="0"/>
              <a:t>Humble ourself</a:t>
            </a:r>
          </a:p>
          <a:p>
            <a:pPr lvl="1"/>
            <a:r>
              <a:rPr lang="en-US" sz="2400" b="1" u="sng" dirty="0"/>
              <a:t>James 4:6-8</a:t>
            </a:r>
            <a:r>
              <a:rPr lang="en-US" sz="2400" dirty="0"/>
              <a:t> – Humility and submission to God</a:t>
            </a:r>
          </a:p>
          <a:p>
            <a:pPr lvl="2"/>
            <a:r>
              <a:rPr lang="en-US" sz="2400" b="1" u="sng" dirty="0"/>
              <a:t>Jeremiah 10:23</a:t>
            </a:r>
            <a:r>
              <a:rPr lang="en-US" sz="2400" dirty="0"/>
              <a:t> – The way of man is not in himself</a:t>
            </a:r>
          </a:p>
          <a:p>
            <a:pPr marL="324000" lvl="1" indent="0">
              <a:buNone/>
            </a:pPr>
            <a:endParaRPr lang="en-US" sz="2400" dirty="0"/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do we need to do?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Understand that we can understand</a:t>
            </a:r>
          </a:p>
          <a:p>
            <a:pPr lvl="1"/>
            <a:r>
              <a:rPr lang="en-US" sz="2400" b="1" u="sng" dirty="0"/>
              <a:t>Ephesians 3:3-5</a:t>
            </a:r>
            <a:r>
              <a:rPr lang="en-US" sz="2400" dirty="0"/>
              <a:t> – You can understand!</a:t>
            </a:r>
          </a:p>
          <a:p>
            <a:pPr marL="324000" lvl="1" indent="0">
              <a:buNone/>
            </a:pPr>
            <a:endParaRPr lang="en-US" sz="2400" dirty="0"/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7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do we need to do?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Understand that we are to understand</a:t>
            </a:r>
          </a:p>
          <a:p>
            <a:pPr lvl="1"/>
            <a:r>
              <a:rPr lang="en-US" sz="2400" b="1" u="sng" dirty="0"/>
              <a:t>Ephesians 5:15-17</a:t>
            </a:r>
            <a:r>
              <a:rPr lang="en-US" sz="2400" dirty="0"/>
              <a:t> – We are to understand!</a:t>
            </a:r>
          </a:p>
          <a:p>
            <a:pPr lvl="1"/>
            <a:r>
              <a:rPr lang="en-US" sz="2400" b="1" u="sng" dirty="0"/>
              <a:t>Matthew 7:21-23</a:t>
            </a:r>
            <a:r>
              <a:rPr lang="en-US" sz="2400" dirty="0"/>
              <a:t> – We are to understand!</a:t>
            </a:r>
          </a:p>
          <a:p>
            <a:pPr lvl="1"/>
            <a:r>
              <a:rPr lang="en-US" sz="2400" b="1" u="sng" dirty="0"/>
              <a:t>John 8:32</a:t>
            </a:r>
            <a:r>
              <a:rPr lang="en-US" sz="2400" dirty="0"/>
              <a:t> – We are to know the truth!</a:t>
            </a:r>
          </a:p>
          <a:p>
            <a:pPr marL="324000" lvl="1" indent="0">
              <a:buNone/>
            </a:pPr>
            <a:endParaRPr lang="en-US" sz="2400" dirty="0"/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6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48D0BF77-46BF-C043-8B16-4032561BE8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2" r="8682" b="909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57916F-271C-4D56-AEDE-0309D1746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75C176-BB0F-4087-B339-FC37356C0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549" y="4428067"/>
            <a:ext cx="8445500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185AE-7EE3-824F-9BFA-FA97023FE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00"/>
            <a:ext cx="8223856" cy="895244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God is not the author of confusion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C5C93-D842-4447-B6D7-18626DF1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8" y="5467246"/>
            <a:ext cx="8223857" cy="4848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1 Corinthians 14:26-33</a:t>
            </a:r>
          </a:p>
        </p:txBody>
      </p:sp>
    </p:spTree>
    <p:extLst>
      <p:ext uri="{BB962C8B-B14F-4D97-AF65-F5344CB8AC3E}">
        <p14:creationId xmlns:p14="http://schemas.microsoft.com/office/powerpoint/2010/main" val="346585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48D0BF77-46BF-C043-8B16-4032561BE8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2" r="8682" b="909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57916F-271C-4D56-AEDE-0309D1746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75C176-BB0F-4087-B339-FC37356C0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549" y="4428067"/>
            <a:ext cx="8445500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185AE-7EE3-824F-9BFA-FA97023FE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00"/>
            <a:ext cx="8223856" cy="895244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God is not the author of confusion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C5C93-D842-4447-B6D7-18626DF1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8" y="5467246"/>
            <a:ext cx="8223857" cy="4848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1 Corinthians 14:26-33</a:t>
            </a:r>
          </a:p>
        </p:txBody>
      </p:sp>
    </p:spTree>
    <p:extLst>
      <p:ext uri="{BB962C8B-B14F-4D97-AF65-F5344CB8AC3E}">
        <p14:creationId xmlns:p14="http://schemas.microsoft.com/office/powerpoint/2010/main" val="250681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lives his life contrary to what he claims to be (a Child of God, a Christian)</a:t>
            </a:r>
          </a:p>
          <a:p>
            <a:pPr lvl="1"/>
            <a:r>
              <a:rPr lang="en-US" sz="2400" b="1" u="sng" dirty="0"/>
              <a:t>1 Corinthians 11:1</a:t>
            </a:r>
            <a:r>
              <a:rPr lang="en-US" sz="2400" dirty="0"/>
              <a:t> – Christians are to imitate Jesus</a:t>
            </a:r>
          </a:p>
          <a:p>
            <a:pPr lvl="2"/>
            <a:r>
              <a:rPr lang="en-US" sz="2400" dirty="0"/>
              <a:t>Selflessness is a must for Christians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lives his life contrary to what he claims to be (a Child of God, a Christian)</a:t>
            </a:r>
          </a:p>
          <a:p>
            <a:pPr lvl="1"/>
            <a:r>
              <a:rPr lang="en-US" sz="2400" b="1" u="sng" dirty="0"/>
              <a:t>Ephesians 5:1</a:t>
            </a:r>
            <a:r>
              <a:rPr lang="en-US" sz="2400" dirty="0"/>
              <a:t> – Christians are to be an imitator of God</a:t>
            </a:r>
          </a:p>
          <a:p>
            <a:pPr lvl="2"/>
            <a:r>
              <a:rPr lang="en-US" sz="2400" dirty="0"/>
              <a:t>Forgiveness – not limited on number (Matthew 18:21-22)</a:t>
            </a:r>
          </a:p>
          <a:p>
            <a:pPr lvl="2"/>
            <a:r>
              <a:rPr lang="en-US" sz="2400" dirty="0"/>
              <a:t>Love – self-sacrificing love (Matthew 22:37-39)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lives his life contrary to what he claims to be (a child of God, a Christian)</a:t>
            </a:r>
          </a:p>
          <a:p>
            <a:pPr lvl="1"/>
            <a:r>
              <a:rPr lang="en-US" sz="2400" b="1" u="sng" dirty="0"/>
              <a:t>Ephesians 5:3-8</a:t>
            </a:r>
            <a:r>
              <a:rPr lang="en-US" sz="2400" dirty="0"/>
              <a:t> – Christians are to walk as children of the light</a:t>
            </a:r>
          </a:p>
          <a:p>
            <a:pPr lvl="1"/>
            <a:endParaRPr lang="en-US" sz="24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lives his life contrary to what he claims to be (a Child of God, a Christian)</a:t>
            </a:r>
          </a:p>
          <a:p>
            <a:pPr lvl="1"/>
            <a:r>
              <a:rPr lang="en-US" sz="2400" dirty="0"/>
              <a:t>Man causes confusion amongst</a:t>
            </a:r>
          </a:p>
          <a:p>
            <a:pPr lvl="2"/>
            <a:r>
              <a:rPr lang="en-US" sz="2400" dirty="0"/>
              <a:t>Those in the world</a:t>
            </a:r>
          </a:p>
          <a:p>
            <a:pPr lvl="2"/>
            <a:r>
              <a:rPr lang="en-US" sz="2400" dirty="0"/>
              <a:t>Those in the Lord’s Church</a:t>
            </a:r>
          </a:p>
          <a:p>
            <a:pPr lvl="2"/>
            <a:r>
              <a:rPr lang="en-US" sz="2400" dirty="0"/>
              <a:t>Children</a:t>
            </a:r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6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does not use or misuses scripture </a:t>
            </a:r>
          </a:p>
          <a:p>
            <a:pPr lvl="1"/>
            <a:r>
              <a:rPr lang="en-US" sz="2400" dirty="0"/>
              <a:t>All truth has been revealed </a:t>
            </a:r>
          </a:p>
          <a:p>
            <a:pPr lvl="2"/>
            <a:r>
              <a:rPr lang="en-US" sz="2400" b="1" u="sng" dirty="0"/>
              <a:t>John 16:12-15</a:t>
            </a:r>
            <a:r>
              <a:rPr lang="en-US" sz="2400" dirty="0"/>
              <a:t> – All truth was to be revealed</a:t>
            </a:r>
          </a:p>
          <a:p>
            <a:pPr lvl="2"/>
            <a:r>
              <a:rPr lang="en-US" sz="2400" b="1" u="sng" dirty="0"/>
              <a:t>Ephesians 3:3-5</a:t>
            </a:r>
            <a:r>
              <a:rPr lang="en-US" sz="2400" dirty="0"/>
              <a:t> – What was revealed to the apostles has been written down so we can understand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0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does not use or misuses scripture </a:t>
            </a:r>
          </a:p>
          <a:p>
            <a:pPr lvl="1"/>
            <a:r>
              <a:rPr lang="en-US" sz="2400" dirty="0"/>
              <a:t>All truth as been revealed </a:t>
            </a:r>
          </a:p>
          <a:p>
            <a:pPr lvl="2"/>
            <a:r>
              <a:rPr lang="en-US" sz="2400" b="1" u="sng" dirty="0"/>
              <a:t>1 Corinthians 13:8-10</a:t>
            </a:r>
            <a:r>
              <a:rPr lang="en-US" sz="2400" dirty="0"/>
              <a:t> – Revelation has been completed</a:t>
            </a:r>
          </a:p>
          <a:p>
            <a:pPr lvl="2"/>
            <a:r>
              <a:rPr lang="en-US" sz="2400" b="1" u="sng" dirty="0"/>
              <a:t>2 Timothy 3:16-17</a:t>
            </a:r>
            <a:r>
              <a:rPr lang="en-US" sz="2400" dirty="0"/>
              <a:t> – Scripture thoroughly equips one for every good work</a:t>
            </a:r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2AC7AAA-F039-4011-98DE-17464A67B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D580-CCB4-7A40-9CA3-AC040176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541880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Man brings about confusion when…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EBB90B-3A54-4B2B-9FA6-7B47E1075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4900" y="453643"/>
            <a:ext cx="8474200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4116F5-E398-4593-B279-7099177A0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1AD6AE-28AC-4C67-A749-1BC18D86C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22DC0F-D6EF-4A88-9742-855D48E4E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F219DD-F6BE-4068-9588-9F56FB7D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896532"/>
            <a:ext cx="5418806" cy="4504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He does not use or misuses scripture </a:t>
            </a:r>
          </a:p>
          <a:p>
            <a:pPr lvl="1"/>
            <a:r>
              <a:rPr lang="en-US" sz="2400" dirty="0"/>
              <a:t>The pattern of sound words is to be followed (2 Timothy 1:13)</a:t>
            </a:r>
          </a:p>
          <a:p>
            <a:pPr lvl="2"/>
            <a:r>
              <a:rPr lang="en-US" sz="2400" b="1" u="sng" dirty="0"/>
              <a:t>Exodus 25:40</a:t>
            </a:r>
            <a:r>
              <a:rPr lang="en-US" sz="2400" dirty="0"/>
              <a:t> – Moses was to make the tabernacle according to the pattern</a:t>
            </a:r>
          </a:p>
          <a:p>
            <a:endParaRPr lang="en-US" sz="28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2BFEBCF-C69D-0E42-B3BE-5039246C4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16" r="33912" b="-1"/>
          <a:stretch/>
        </p:blipFill>
        <p:spPr>
          <a:xfrm>
            <a:off x="6031610" y="600075"/>
            <a:ext cx="2771871" cy="57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6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505</Words>
  <Application>Microsoft Macintosh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Gill Sans MT</vt:lpstr>
      <vt:lpstr>Wingdings 2</vt:lpstr>
      <vt:lpstr>Dividend</vt:lpstr>
      <vt:lpstr>PowerPoint Presentation</vt:lpstr>
      <vt:lpstr>God is not the author of confusion</vt:lpstr>
      <vt:lpstr>Man brings about confusion when…</vt:lpstr>
      <vt:lpstr>Man brings about confusion when…</vt:lpstr>
      <vt:lpstr>Man brings about confusion when…</vt:lpstr>
      <vt:lpstr>Man brings about confusion when…</vt:lpstr>
      <vt:lpstr>Man brings about confusion when…</vt:lpstr>
      <vt:lpstr>Man brings about confusion when…</vt:lpstr>
      <vt:lpstr>Man brings about confusion when…</vt:lpstr>
      <vt:lpstr>Man brings about confusion when…</vt:lpstr>
      <vt:lpstr>Man brings about confusion when…</vt:lpstr>
      <vt:lpstr>What do we need to do?</vt:lpstr>
      <vt:lpstr>What do we need to do?</vt:lpstr>
      <vt:lpstr>What do we need to do?</vt:lpstr>
      <vt:lpstr>God is not the author of confusion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Does Not Bring Confusion</dc:title>
  <dc:creator>Jay Carlson</dc:creator>
  <cp:lastModifiedBy>Jay Carlson</cp:lastModifiedBy>
  <cp:revision>12</cp:revision>
  <dcterms:created xsi:type="dcterms:W3CDTF">2020-09-26T13:04:23Z</dcterms:created>
  <dcterms:modified xsi:type="dcterms:W3CDTF">2020-09-27T11:43:49Z</dcterms:modified>
</cp:coreProperties>
</file>