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1" r:id="rId4"/>
    <p:sldId id="262" r:id="rId5"/>
    <p:sldId id="258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800000"/>
    <a:srgbClr val="800040"/>
    <a:srgbClr val="FFFF66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9842" autoAdjust="0"/>
  </p:normalViewPr>
  <p:slideViewPr>
    <p:cSldViewPr>
      <p:cViewPr varScale="1">
        <p:scale>
          <a:sx n="105" d="100"/>
          <a:sy n="105" d="100"/>
        </p:scale>
        <p:origin x="-11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10/3/20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867400" cy="4419600"/>
          </a:xfrm>
        </p:spPr>
        <p:txBody>
          <a:bodyPr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US" sz="7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Christ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Mak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es Hard Hearts Tender &amp; New</a:t>
            </a:r>
            <a:endParaRPr lang="en-US" sz="72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990600"/>
          </a:xfrm>
        </p:spPr>
        <p:txBody>
          <a:bodyPr anchor="ctr"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esians 4:17-24</a:t>
            </a:r>
            <a:endParaRPr lang="en-US" sz="54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5" name="Picture 4" descr="Heart - crumbl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941" y="0"/>
            <a:ext cx="3279059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712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rd_heart02.jp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4"/>
            <a:ext cx="9144000" cy="70088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esians 4:17-24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864796"/>
            <a:ext cx="8915400" cy="591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 I declare and testify in the Lord that you must no longer live as the Gentiles do, in the futility of their minds;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darkened in understanding, alienated from the life of God because of their ignorance, because of their hardness of heart,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have become callous and have handed themselves over to licentiousness for the practice of every kind of impurity to excess.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is not how you learned Christ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assuming that you have heard of him and were taught in him, as truth is in Jesus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22 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you should put away the old self of your former way of life, corrupted through deceitful desires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23 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 renewed in the spirit of your minds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24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put on the new self, created in God’s way in righteousness and holiness of truth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9362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rd_heart02.jp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4"/>
            <a:ext cx="9144000" cy="70088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esians 4:17-24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864796"/>
            <a:ext cx="8915400" cy="591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 I declare and testify in the Lord that you must no longer live as the Gentiles do, in the futility of their minds;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darkened in understanding, alienated from the life of God because of their ignorance, because of their hardness of heart,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have become callous and have handed themselves over to licentiousness for the practice of every kind of impurity to excess.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is not how you learned Christ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assuming that you have heard of him and were taught in him, as truth is in Jesus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22 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you should put away the old self of your former way of life, corrupted through deceitful desires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23 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 renewed in the spirit of your minds</a:t>
            </a:r>
            <a:r>
              <a:rPr lang="en-US" sz="30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24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put on the new self, created in God’s way in righteousness and holiness of truth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7607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rd_heart02.jp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4"/>
            <a:ext cx="9144000" cy="70088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esians 4:17-24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864796"/>
            <a:ext cx="8915400" cy="591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 I declare and testify in the Lord that you must no longer live as the Gentiles do, in the futility of their minds;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darkened in understanding, alienated from the life of God because of their ignorance, because of their hardness of heart,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have become callous and have handed themselves over to licentiousness for the practice of every kind of impurity to excess.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is not how you learned Christ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assuming that you have heard of him and were taught in him, as truth is in Jesus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22 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you should put away the old self of your former way of life, corrupted through deceitful desires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23 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 renewed in the spirit of your minds</a:t>
            </a:r>
            <a:r>
              <a:rPr lang="en-US" sz="30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24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put on the new self, created in God’s way in righteousness and holiness of truth</a:t>
            </a:r>
            <a:r>
              <a:rPr lang="en-US" sz="30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000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6687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Tenderness Learned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In Christ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95600" y="914400"/>
            <a:ext cx="6400800" cy="2743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Remember source of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problem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– Satan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Think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about love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Christ showed for us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Look where sin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got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us (</a:t>
            </a:r>
            <a:r>
              <a:rPr lang="en-US" sz="2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Luke </a:t>
            </a:r>
            <a:r>
              <a:rPr lang="en-US" sz="28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15:</a:t>
            </a:r>
            <a:r>
              <a:rPr lang="en-US" sz="2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15-16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)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Look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what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 provides us (</a:t>
            </a:r>
            <a:r>
              <a:rPr lang="en-US" sz="2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Eph. 1:3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truth is given by Jesus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(</a:t>
            </a:r>
            <a:r>
              <a:rPr lang="en-US" sz="2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Jn. 16:12f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)</a:t>
            </a:r>
            <a:endParaRPr lang="en-US" sz="2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4441" y="3522609"/>
            <a:ext cx="9220200" cy="3276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Consider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deception of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sins regarding its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promises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Contrast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deception with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absolute fidelity of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God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Through the gospel of Christ, the heart is made new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Font typeface="Wingdings" charset="0"/>
              <a:buChar char="w"/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Col. 3:10</a:t>
            </a:r>
            <a:r>
              <a:rPr lang="en-US" sz="2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en-US" sz="26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Renewed in image of Christ who created us</a:t>
            </a:r>
            <a:endParaRPr lang="en-US" sz="2600" b="1" i="1" dirty="0" smtClean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Font typeface="Wingdings" charset="0"/>
              <a:buChar char="w"/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Matt</a:t>
            </a:r>
            <a:r>
              <a:rPr lang="en-US" sz="2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. 11:28-29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en-US" sz="26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“Take </a:t>
            </a:r>
            <a:r>
              <a:rPr lang="en-US" sz="26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My yoke &amp; learn of </a:t>
            </a:r>
            <a:r>
              <a:rPr lang="en-US" sz="26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Me…”</a:t>
            </a:r>
            <a:endParaRPr lang="en-US" sz="26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Font typeface="Wingdings" charset="0"/>
              <a:buChar char="w"/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Gal. 2:20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en-US" sz="26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If crucified </a:t>
            </a:r>
            <a:r>
              <a:rPr lang="en-US" sz="26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with </a:t>
            </a:r>
            <a:r>
              <a:rPr lang="en-US" sz="26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Christ, then </a:t>
            </a:r>
            <a:r>
              <a:rPr lang="en-US" sz="26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He lives in </a:t>
            </a:r>
            <a:r>
              <a:rPr lang="en-US" sz="26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us</a:t>
            </a:r>
            <a:endParaRPr lang="en-US" sz="26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" name="Picture 1" descr="Heart - crumbl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292195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83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8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rd_heart02.jp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4"/>
            <a:ext cx="9144000" cy="70088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esians 4:17-24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864796"/>
            <a:ext cx="8915400" cy="591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 I declare and testify in the Lord that you must no longer live as the Gentiles do, in the futility of their minds;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darkened in understanding, alienated from the life of God because of their ignorance, because of their hardness of heart,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have become callous and have handed themselves over to licentiousness for the practice of every kind of impurity to excess.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is not how you learned Christ,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assuming that you have heard of him and were taught in him, as truth is in Jesus,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22 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you should put away the old self of your former way of life, corrupted through deceitful desires,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23 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 renewed in the spirit of your minds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24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put on the new self, created in God’s way in righteousness and holiness of truth.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[</a:t>
            </a:r>
            <a:r>
              <a:rPr lang="en-US" sz="28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NABRE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]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100000">
              <a:schemeClr val="tx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From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Hard Hearts 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 Tender &amp; New</a:t>
            </a:r>
            <a:endParaRPr lang="en-US" sz="8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369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rd_heart02.jp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4"/>
            <a:ext cx="9144000" cy="70088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esians 4:17-24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864796"/>
            <a:ext cx="8915400" cy="591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 I declare and testify in the Lord that you must 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 longer live as the Gentiles do, in the futility of their minds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darkened in understanding, alienated from the life of God because of their ignorance, because of their hardness of heart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have become callous and have handed themselves over to licentiousness for the practice of every kind of impurity to excess.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is not how you learned Christ,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assuming that you have heard of him and were taught in him, as truth is in Jesus,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22 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you should put away the old self of your former way of life, corrupted through deceitful desires,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23 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 renewed in the spirit of your minds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24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put on the new self, created in God’s way in righteousness and holiness of truth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443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Hearts Hard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ened in Sin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71800" y="762000"/>
            <a:ext cx="6324600" cy="3124200"/>
          </a:xfrm>
        </p:spPr>
        <p:txBody>
          <a:bodyPr>
            <a:noAutofit/>
          </a:bodyPr>
          <a:lstStyle/>
          <a:p>
            <a:pPr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Vanity of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mind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– state of emptiness</a:t>
            </a:r>
          </a:p>
          <a:p>
            <a:pPr lvl="1">
              <a:buClr>
                <a:srgbClr val="66FFFF"/>
              </a:buClr>
              <a:buFont typeface="Wingdings" charset="0"/>
              <a:buChar char="w"/>
            </a:pPr>
            <a:r>
              <a:rPr lang="en-US" sz="27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Luke </a:t>
            </a:r>
            <a:r>
              <a:rPr lang="en-US" sz="27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11:24-26 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en-US" sz="27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Emptiness </a:t>
            </a:r>
            <a:r>
              <a:rPr lang="en-US" sz="27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prepares</a:t>
            </a:r>
            <a:endParaRPr lang="en-US" sz="27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Darkened in their understanding</a:t>
            </a:r>
          </a:p>
          <a:p>
            <a:pPr lvl="1">
              <a:buClr>
                <a:schemeClr val="bg1"/>
              </a:buClr>
              <a:buFont typeface="Wingdings" charset="0"/>
              <a:buChar char="w"/>
            </a:pPr>
            <a:r>
              <a:rPr lang="en-US" sz="27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Rom. 1:20-23</a:t>
            </a:r>
            <a:r>
              <a:rPr lang="en-US" sz="2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en-US" sz="27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Rejection of truth </a:t>
            </a:r>
            <a:r>
              <a:rPr lang="en-US" sz="27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starts path of hardening process</a:t>
            </a:r>
            <a:endParaRPr lang="en-US" sz="27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Alienated from the life of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God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" name="Picture 1" descr="Heart-stone 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14400"/>
            <a:ext cx="3048000" cy="2895600"/>
          </a:xfrm>
          <a:prstGeom prst="rect">
            <a:avLst/>
          </a:prstGeom>
        </p:spPr>
      </p:pic>
      <p:sp>
        <p:nvSpPr>
          <p:cNvPr id="8" name="Content Placeholder 3"/>
          <p:cNvSpPr txBox="1">
            <a:spLocks/>
          </p:cNvSpPr>
          <p:nvPr/>
        </p:nvSpPr>
        <p:spPr>
          <a:xfrm>
            <a:off x="152400" y="3886200"/>
            <a:ext cx="8991600" cy="2971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Willful ignorance to hardened heart</a:t>
            </a:r>
          </a:p>
          <a:p>
            <a:pPr lvl="1">
              <a:buClr>
                <a:schemeClr val="bg1"/>
              </a:buClr>
              <a:buFont typeface="Wingdings" charset="0"/>
              <a:buChar char="w"/>
            </a:pPr>
            <a:r>
              <a:rPr lang="en-US" sz="27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Matt. 13:14-15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en-US" sz="27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Faith &amp; hardening – they are opposite processes</a:t>
            </a:r>
          </a:p>
          <a:p>
            <a:pPr lvl="1">
              <a:buClr>
                <a:schemeClr val="bg1"/>
              </a:buClr>
              <a:buFont typeface="Wingdings" charset="0"/>
              <a:buChar char="w"/>
            </a:pPr>
            <a:r>
              <a:rPr lang="en-US" sz="27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Rom. 1:28-31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en-US" sz="27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Sinful life leads to refusal of God’s will &amp; God Himself</a:t>
            </a:r>
          </a:p>
          <a:p>
            <a:pPr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ja-JP" alt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Who being past feeling…</a:t>
            </a:r>
            <a:r>
              <a:rPr lang="ja-JP" alt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8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rd_heart02.jp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4"/>
            <a:ext cx="9144000" cy="70088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esians 4:17-24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864796"/>
            <a:ext cx="8915400" cy="591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 I declare and testify in the Lord that you must no longer live as the Gentiles do, in the futility of their minds;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darkened in understanding, alienated from the life of God because of their ignorance, because of their hardness of heart,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have become callous and have handed themselves over to licentiousness for the practice of every kind of impurity to excess.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is not how you learned Christ,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assuming that you have heard of him and were taught in him, as truth is in Jesus,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22 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you should put away the old self of your former way of life, corrupted through deceitful desires,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23 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 renewed in the spirit of your minds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24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put on the new self, created in God’s way in righteousness and holiness of truth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1135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Who Being Past Feeling…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19400" y="762000"/>
            <a:ext cx="6477000" cy="2971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en-US" sz="2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Past feeling – without natural affection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Wingdings" charset="0"/>
              <a:buChar char="w"/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1 Tim. 4:1-2 </a:t>
            </a:r>
            <a:r>
              <a:rPr lang="en-US" sz="2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26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Conscience </a:t>
            </a:r>
            <a:r>
              <a:rPr lang="en-US" sz="26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seared</a:t>
            </a:r>
            <a:endParaRPr lang="en-US" sz="26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Wingdings" charset="0"/>
              <a:buChar char="w"/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2 Tim. 3:1-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4 </a:t>
            </a:r>
            <a:r>
              <a:rPr lang="en-US" sz="2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26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(v.3) “Unloving” (</a:t>
            </a:r>
            <a:r>
              <a:rPr lang="en-US" sz="2600" b="1" i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astorge</a:t>
            </a:r>
            <a:r>
              <a:rPr lang="en-US" sz="26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) </a:t>
            </a:r>
            <a:endParaRPr lang="en-US" sz="26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Wingdings" charset="0"/>
              <a:buChar char="w"/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Rom. 1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:31 </a:t>
            </a:r>
            <a:r>
              <a:rPr lang="en-US" sz="2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26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“Without </a:t>
            </a:r>
            <a:r>
              <a:rPr lang="en-US" sz="26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natural </a:t>
            </a:r>
            <a:r>
              <a:rPr lang="en-US" sz="26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affection”</a:t>
            </a:r>
            <a:endParaRPr lang="en-US" sz="26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en-US" sz="2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Life of sin is preceded by cutting off </a:t>
            </a:r>
            <a:r>
              <a:rPr lang="en-US" sz="2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feelings leaving us callous</a:t>
            </a:r>
            <a:endParaRPr lang="en-US" sz="2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  <a:p>
            <a:pPr>
              <a:buClr>
                <a:srgbClr val="66FFFF"/>
              </a:buClr>
              <a:buSzPct val="75000"/>
              <a:buFont typeface="Wingdings" charset="0"/>
              <a:buChar char="l"/>
            </a:pP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0" y="3657600"/>
            <a:ext cx="9296400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Bitterness of spirit causes lack of caring</a:t>
            </a:r>
          </a:p>
          <a:p>
            <a:pPr lvl="1">
              <a:spcBef>
                <a:spcPts val="600"/>
              </a:spcBef>
              <a:buClr>
                <a:schemeClr val="bg1"/>
              </a:buClr>
              <a:buFont typeface="Wingdings" charset="0"/>
              <a:buChar char="w"/>
            </a:pPr>
            <a:r>
              <a:rPr lang="en-US" sz="27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Ends in </a:t>
            </a:r>
            <a:r>
              <a:rPr lang="en-US" sz="27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settled state </a:t>
            </a:r>
            <a:r>
              <a:rPr lang="en-US" sz="27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of </a:t>
            </a:r>
            <a:r>
              <a:rPr lang="en-US" sz="27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comfort in mind &amp; life of sin</a:t>
            </a:r>
            <a:endParaRPr lang="en-US" sz="27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600"/>
              </a:spcBef>
              <a:buClr>
                <a:schemeClr val="bg1"/>
              </a:buClr>
              <a:buFont typeface="Wingdings" charset="0"/>
              <a:buChar char="w"/>
            </a:pPr>
            <a:r>
              <a:rPr lang="en-US" sz="27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There is an indifference to God and His righteous ways</a:t>
            </a:r>
            <a:endParaRPr lang="en-US" sz="27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  <a:buClr>
                <a:srgbClr val="66FFFF"/>
              </a:buClr>
              <a:buSzPct val="75000"/>
              <a:buFont typeface="Wingdings" charset="0"/>
              <a:buChar char="l"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Leaves open practice every kind of impurity to excess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600"/>
              </a:spcBef>
              <a:buClr>
                <a:schemeClr val="bg1"/>
              </a:buClr>
              <a:buFont typeface="Wingdings" charset="0"/>
              <a:buChar char="w"/>
            </a:pPr>
            <a:r>
              <a:rPr lang="en-US" sz="27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1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Tim.</a:t>
            </a:r>
            <a:r>
              <a:rPr lang="en-US" sz="2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27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:13 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en-US" sz="27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Evil is progressive in nature – worse &amp; worse</a:t>
            </a:r>
            <a:endParaRPr lang="en-US" sz="27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600"/>
              </a:spcBef>
              <a:buClr>
                <a:schemeClr val="bg1"/>
              </a:buClr>
              <a:buFont typeface="Wingdings" charset="0"/>
              <a:buChar char="w"/>
            </a:pPr>
            <a:r>
              <a:rPr lang="en-US" sz="27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2 Pet. </a:t>
            </a:r>
            <a:r>
              <a:rPr lang="en-US" sz="27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27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:12-14 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en-US" sz="27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Iniquity proceeds to point of fullness</a:t>
            </a:r>
            <a:endParaRPr lang="en-US" sz="27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>
              <a:buClr>
                <a:srgbClr val="66FFFF"/>
              </a:buClr>
              <a:buSzPct val="75000"/>
              <a:buFont typeface="Wingdings" charset="0"/>
              <a:buChar char="l"/>
            </a:pPr>
            <a:endParaRPr lang="en-US" sz="2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" name="Picture 4" descr="Heart-stone 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2819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39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8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rd_heart02.jp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4"/>
            <a:ext cx="9144000" cy="70088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esians 4:17-24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864796"/>
            <a:ext cx="8915400" cy="591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 I declare and testify in the Lord that you must no longer live as the Gentiles do, in the futility of their minds;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darkened in understanding, alienated from the life of God because of their ignorance, because of their hardness of heart,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have become callous and have handed themselves over to licentiousness for the practice of every kind of impurity to excess.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is not how you learned Christ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assuming that you have heard of him and were taught in him, as truth is in Jesus,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22 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you should put away the old self of your former way of life, corrupted through deceitful desires,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23 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 renewed in the spirit of your minds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24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put on the new self, created in God’s way in righteousness and holiness of truth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776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rd_heart02.jp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4"/>
            <a:ext cx="9144000" cy="70088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esians 4:17-24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864796"/>
            <a:ext cx="8915400" cy="591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 I declare and testify in the Lord that you must no longer live as the Gentiles do, in the futility of their minds;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darkened in understanding, alienated from the life of God because of their ignorance, because of their hardness of heart,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have become callous and have handed themselves over to licentiousness for the practice of every kind of impurity to excess.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is not how you learned Christ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assuming that you have heard of him and were taught in him, as truth is in Jesus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22 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you should put away the old self of your former way of life, corrupted through deceitful desires,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23 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 renewed in the spirit of your minds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24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put on the new self, created in God’s way in righteousness and holiness of truth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7620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431</Words>
  <Application>Microsoft Macintosh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Christ Makes Hard Hearts Tender &amp; New</vt:lpstr>
      <vt:lpstr>Ephesians 4:17-24</vt:lpstr>
      <vt:lpstr>From Hard Hearts to Tender &amp; New</vt:lpstr>
      <vt:lpstr>Ephesians 4:17-24</vt:lpstr>
      <vt:lpstr>Hearts Hardened in Sin</vt:lpstr>
      <vt:lpstr>Ephesians 4:17-24</vt:lpstr>
      <vt:lpstr>Who Being Past Feeling…</vt:lpstr>
      <vt:lpstr>Ephesians 4:17-24</vt:lpstr>
      <vt:lpstr>Ephesians 4:17-24</vt:lpstr>
      <vt:lpstr>Ephesians 4:17-24</vt:lpstr>
      <vt:lpstr>Ephesians 4:17-24</vt:lpstr>
      <vt:lpstr>Ephesians 4:17-24</vt:lpstr>
      <vt:lpstr>Tenderness Learned In Christ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31</cp:revision>
  <dcterms:created xsi:type="dcterms:W3CDTF">2017-02-11T14:18:26Z</dcterms:created>
  <dcterms:modified xsi:type="dcterms:W3CDTF">2020-10-04T11:54:57Z</dcterms:modified>
</cp:coreProperties>
</file>