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68" r:id="rId2"/>
    <p:sldId id="256" r:id="rId3"/>
    <p:sldId id="257" r:id="rId4"/>
    <p:sldId id="258" r:id="rId5"/>
    <p:sldId id="259" r:id="rId6"/>
    <p:sldId id="270" r:id="rId7"/>
    <p:sldId id="269" r:id="rId8"/>
    <p:sldId id="260" r:id="rId9"/>
    <p:sldId id="261" r:id="rId10"/>
    <p:sldId id="267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6"/>
    <p:restoredTop sz="94710"/>
  </p:normalViewPr>
  <p:slideViewPr>
    <p:cSldViewPr snapToGrid="0" snapToObjects="1">
      <p:cViewPr varScale="1">
        <p:scale>
          <a:sx n="146" d="100"/>
          <a:sy n="146" d="100"/>
        </p:scale>
        <p:origin x="1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1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4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7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045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2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1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8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3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1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4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2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5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3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5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6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C633-00AB-F849-A117-300A90562442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424A5-9763-6B4E-82AA-1F4E0368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8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43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66AA-A824-3143-9C80-4DB2B4A4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Be Humble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A0AD-98CC-C049-ABD4-80194D980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are to esteem others better than ourselves</a:t>
            </a:r>
          </a:p>
          <a:p>
            <a:pPr lvl="1"/>
            <a:r>
              <a:rPr lang="en-US" sz="2800" dirty="0"/>
              <a:t>Recognize your need for others</a:t>
            </a:r>
          </a:p>
          <a:p>
            <a:pPr lvl="2"/>
            <a:r>
              <a:rPr lang="en-US" sz="2800" u="sng" dirty="0"/>
              <a:t>1 Corinthians 12:4-26</a:t>
            </a:r>
            <a:r>
              <a:rPr lang="en-US" sz="2800" dirty="0"/>
              <a:t> – All have a role to play in the body of Christ</a:t>
            </a:r>
          </a:p>
          <a:p>
            <a:pPr lvl="2"/>
            <a:r>
              <a:rPr lang="en-US" sz="2800" u="sng" dirty="0"/>
              <a:t>Romans 12:3-8</a:t>
            </a:r>
            <a:r>
              <a:rPr lang="en-US" sz="2800" dirty="0"/>
              <a:t> – Each have different strengths and talents that are to be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0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66AA-A824-3143-9C80-4DB2B4A4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Be Humble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A0AD-98CC-C049-ABD4-80194D980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are to esteem others better than ourselves</a:t>
            </a:r>
          </a:p>
          <a:p>
            <a:pPr lvl="1"/>
            <a:r>
              <a:rPr lang="en-US" sz="2800" dirty="0"/>
              <a:t>Recognize your need for others</a:t>
            </a:r>
          </a:p>
          <a:p>
            <a:pPr lvl="2"/>
            <a:r>
              <a:rPr lang="en-US" sz="2800" u="sng" dirty="0"/>
              <a:t>Acts 9:36</a:t>
            </a:r>
            <a:r>
              <a:rPr lang="en-US" sz="2800" dirty="0"/>
              <a:t> – Tabitha did many good works and charitable deeds</a:t>
            </a:r>
          </a:p>
          <a:p>
            <a:pPr lvl="2"/>
            <a:r>
              <a:rPr lang="en-US" sz="2800" u="sng" dirty="0"/>
              <a:t>Romans 16:1-16</a:t>
            </a:r>
            <a:r>
              <a:rPr lang="en-US" sz="2800" dirty="0"/>
              <a:t> – Many were helpful workers for the Lord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5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66AA-A824-3143-9C80-4DB2B4A4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Be A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A0AD-98CC-C049-ABD4-80194D980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are looking to serve others in all that we do, putting them and their interest first</a:t>
            </a:r>
          </a:p>
          <a:p>
            <a:pPr lvl="1"/>
            <a:r>
              <a:rPr lang="en-US" sz="2800" dirty="0"/>
              <a:t>Jesus was an example of this</a:t>
            </a:r>
          </a:p>
          <a:p>
            <a:pPr lvl="2"/>
            <a:r>
              <a:rPr lang="en-US" sz="2800" u="sng" dirty="0"/>
              <a:t>Mark 10:45</a:t>
            </a:r>
            <a:r>
              <a:rPr lang="en-US" sz="2800" dirty="0"/>
              <a:t> – Jesus came to serve, not be served</a:t>
            </a:r>
          </a:p>
          <a:p>
            <a:pPr lvl="2"/>
            <a:r>
              <a:rPr lang="en-US" sz="2800" u="sng" dirty="0"/>
              <a:t>John 13:2-17</a:t>
            </a:r>
            <a:r>
              <a:rPr lang="en-US" sz="2800" dirty="0"/>
              <a:t> – Jesus washed the disciples feet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57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66AA-A824-3143-9C80-4DB2B4A4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Be A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A0AD-98CC-C049-ABD4-80194D980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are looking to serve others in all that we do, putting them and their interest first</a:t>
            </a:r>
          </a:p>
          <a:p>
            <a:pPr lvl="1"/>
            <a:r>
              <a:rPr lang="en-US" sz="2800" dirty="0"/>
              <a:t>Jesus was an example of this</a:t>
            </a:r>
          </a:p>
          <a:p>
            <a:pPr lvl="2"/>
            <a:r>
              <a:rPr lang="en-US" sz="2800" u="sng" dirty="0"/>
              <a:t>Luke 22:24-27</a:t>
            </a:r>
            <a:r>
              <a:rPr lang="en-US" sz="2800" dirty="0"/>
              <a:t> – Servitude is not a show of weakness but strength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49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66AA-A824-3143-9C80-4DB2B4A4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Christ as our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A0AD-98CC-C049-ABD4-80194D980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6887389" cy="4263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baseline="30000" dirty="0"/>
              <a:t>“5 </a:t>
            </a:r>
            <a:r>
              <a:rPr lang="en-US" dirty="0"/>
              <a:t>Let this mind be in you which was also in Christ Jesus, </a:t>
            </a:r>
            <a:r>
              <a:rPr lang="en-US" b="1" baseline="30000" dirty="0"/>
              <a:t>6 </a:t>
            </a:r>
            <a:r>
              <a:rPr lang="en-US" dirty="0"/>
              <a:t>who, being in the form of God, did not consider it robbery to be equal with God, </a:t>
            </a:r>
            <a:r>
              <a:rPr lang="en-US" b="1" baseline="30000" dirty="0"/>
              <a:t>7 </a:t>
            </a:r>
            <a:r>
              <a:rPr lang="en-US" dirty="0"/>
              <a:t>but made Himself of no reputation, taking the form of a bondservant, </a:t>
            </a:r>
            <a:r>
              <a:rPr lang="en-US" i="1" dirty="0"/>
              <a:t>and</a:t>
            </a:r>
            <a:r>
              <a:rPr lang="en-US" dirty="0"/>
              <a:t> coming in the likeness of men. </a:t>
            </a:r>
            <a:r>
              <a:rPr lang="en-US" b="1" baseline="30000" dirty="0"/>
              <a:t>8 </a:t>
            </a:r>
            <a:r>
              <a:rPr lang="en-US" dirty="0"/>
              <a:t>And being found in appearance as a man, He humbled Himself and became obedient to </a:t>
            </a:r>
            <a:r>
              <a:rPr lang="en-US" i="1" dirty="0"/>
              <a:t>the point of</a:t>
            </a:r>
            <a:r>
              <a:rPr lang="en-US" dirty="0"/>
              <a:t> death, even the death of the cross. </a:t>
            </a:r>
            <a:r>
              <a:rPr lang="en-US" b="1" baseline="30000" dirty="0"/>
              <a:t>9 </a:t>
            </a:r>
            <a:r>
              <a:rPr lang="en-US" dirty="0"/>
              <a:t>Therefore God also has highly exalted Him and given Him the name which is above every name, </a:t>
            </a:r>
            <a:r>
              <a:rPr lang="en-US" b="1" baseline="30000" dirty="0"/>
              <a:t>10 </a:t>
            </a:r>
            <a:r>
              <a:rPr lang="en-US" dirty="0"/>
              <a:t>that at the name of Jesus every knee should bow, of those in heaven, and of those on earth, and of those under the earth, </a:t>
            </a:r>
            <a:r>
              <a:rPr lang="en-US" b="1" baseline="30000" dirty="0"/>
              <a:t>11 </a:t>
            </a:r>
            <a:r>
              <a:rPr lang="en-US" dirty="0"/>
              <a:t>and </a:t>
            </a:r>
            <a:r>
              <a:rPr lang="en-US" i="1" dirty="0"/>
              <a:t>that</a:t>
            </a:r>
            <a:r>
              <a:rPr lang="en-US" dirty="0"/>
              <a:t> every tongue should confess that Jesus Christ </a:t>
            </a:r>
            <a:r>
              <a:rPr lang="en-US" i="1" dirty="0"/>
              <a:t>is</a:t>
            </a:r>
            <a:r>
              <a:rPr lang="en-US" dirty="0"/>
              <a:t> Lord, to the glory of God the Father.”(Philippians 2:5-11)</a:t>
            </a:r>
          </a:p>
        </p:txBody>
      </p:sp>
    </p:spTree>
    <p:extLst>
      <p:ext uri="{BB962C8B-B14F-4D97-AF65-F5344CB8AC3E}">
        <p14:creationId xmlns:p14="http://schemas.microsoft.com/office/powerpoint/2010/main" val="310963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DC66C-0C04-CB4C-B105-E7295D4767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Be 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DB7ED2-B9FD-464E-B2FA-8DF9483FC5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Philippians 2:1-4</a:t>
            </a:r>
          </a:p>
        </p:txBody>
      </p:sp>
    </p:spTree>
    <p:extLst>
      <p:ext uri="{BB962C8B-B14F-4D97-AF65-F5344CB8AC3E}">
        <p14:creationId xmlns:p14="http://schemas.microsoft.com/office/powerpoint/2010/main" val="384569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DC66C-0C04-CB4C-B105-E7295D4767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Be 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DB7ED2-B9FD-464E-B2FA-8DF9483FC5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Philippians 2:1-4</a:t>
            </a:r>
          </a:p>
        </p:txBody>
      </p:sp>
    </p:spTree>
    <p:extLst>
      <p:ext uri="{BB962C8B-B14F-4D97-AF65-F5344CB8AC3E}">
        <p14:creationId xmlns:p14="http://schemas.microsoft.com/office/powerpoint/2010/main" val="131956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66AA-A824-3143-9C80-4DB2B4A4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Be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A0AD-98CC-C049-ABD4-80194D980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There is to be unity among God’s children</a:t>
            </a:r>
          </a:p>
          <a:p>
            <a:pPr lvl="1"/>
            <a:r>
              <a:rPr lang="en-US" sz="2800" u="sng" dirty="0"/>
              <a:t>1 Corinthians 1:11-13; 3:1-11</a:t>
            </a:r>
            <a:r>
              <a:rPr lang="en-US" sz="2800" dirty="0"/>
              <a:t> – We are of Christ; we are not to be divided</a:t>
            </a:r>
          </a:p>
          <a:p>
            <a:pPr lvl="1"/>
            <a:r>
              <a:rPr lang="en-US" sz="2800" u="sng" dirty="0"/>
              <a:t>John 17:20-21</a:t>
            </a:r>
            <a:r>
              <a:rPr lang="en-US" sz="2800" dirty="0"/>
              <a:t> – Jesus wants us to be one as He and the Father are 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4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66AA-A824-3143-9C80-4DB2B4A4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Be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A0AD-98CC-C049-ABD4-80194D980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Recognize we must be united in the faith</a:t>
            </a:r>
          </a:p>
          <a:p>
            <a:pPr lvl="1"/>
            <a:r>
              <a:rPr lang="en-US" sz="2800" u="sng" dirty="0"/>
              <a:t>Philippians 1:27-30</a:t>
            </a:r>
            <a:r>
              <a:rPr lang="en-US" sz="2800" dirty="0"/>
              <a:t> – We are to stand fast with one mind “striving together for the faith of the gospel”</a:t>
            </a:r>
          </a:p>
          <a:p>
            <a:pPr lvl="1"/>
            <a:r>
              <a:rPr lang="en-US" sz="2800" u="sng" dirty="0"/>
              <a:t>Ephesians 4:1-6</a:t>
            </a:r>
            <a:r>
              <a:rPr lang="en-US" sz="2800" dirty="0"/>
              <a:t> – There is one faith and gospel that is stood for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2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66AA-A824-3143-9C80-4DB2B4A4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Be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A0AD-98CC-C049-ABD4-80194D980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Recognize we must be united in the faith</a:t>
            </a:r>
          </a:p>
          <a:p>
            <a:pPr lvl="1"/>
            <a:r>
              <a:rPr lang="en-US" sz="2800" u="sng" dirty="0"/>
              <a:t>1 Corinthians 1:10</a:t>
            </a:r>
            <a:r>
              <a:rPr lang="en-US" sz="2800" dirty="0"/>
              <a:t> – We are to speak the same thing and be joined together with the same mind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2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66AA-A824-3143-9C80-4DB2B4A4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Be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A0AD-98CC-C049-ABD4-80194D980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Recognize we must have love for one another</a:t>
            </a:r>
          </a:p>
          <a:p>
            <a:pPr lvl="1"/>
            <a:r>
              <a:rPr lang="en-US" sz="2800" u="sng" dirty="0"/>
              <a:t>Philippians 2:2</a:t>
            </a:r>
            <a:r>
              <a:rPr lang="en-US" sz="2800" dirty="0"/>
              <a:t> – Have the same love for one another</a:t>
            </a:r>
          </a:p>
          <a:p>
            <a:pPr lvl="2"/>
            <a:r>
              <a:rPr lang="en-US" sz="2800" dirty="0"/>
              <a:t>We will not let a differences in opinion in matters of liberty divide us</a:t>
            </a:r>
          </a:p>
        </p:txBody>
      </p:sp>
    </p:spTree>
    <p:extLst>
      <p:ext uri="{BB962C8B-B14F-4D97-AF65-F5344CB8AC3E}">
        <p14:creationId xmlns:p14="http://schemas.microsoft.com/office/powerpoint/2010/main" val="52437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66AA-A824-3143-9C80-4DB2B4A4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Be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A0AD-98CC-C049-ABD4-80194D980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Recognize we must have love for one another</a:t>
            </a:r>
          </a:p>
          <a:p>
            <a:pPr lvl="1"/>
            <a:r>
              <a:rPr lang="en-US" sz="2800" u="sng" dirty="0"/>
              <a:t>Philippians 2:2</a:t>
            </a:r>
            <a:r>
              <a:rPr lang="en-US" sz="2800" dirty="0"/>
              <a:t> – Have the same love for one another</a:t>
            </a:r>
          </a:p>
          <a:p>
            <a:pPr lvl="2"/>
            <a:r>
              <a:rPr lang="en-US" sz="2400" dirty="0"/>
              <a:t>Love will call us to action when we see a brother going away from the truth to “restore such a one” (Galatians 6:1) and “save a soul from death”(James 5:20)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0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66AA-A824-3143-9C80-4DB2B4A4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Be Humble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A0AD-98CC-C049-ABD4-80194D980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Nothing is to be done through selfishness ambitions or conceit</a:t>
            </a:r>
          </a:p>
          <a:p>
            <a:pPr lvl="1"/>
            <a:r>
              <a:rPr lang="en-US" sz="2800" dirty="0"/>
              <a:t>Trying to outdo others </a:t>
            </a:r>
          </a:p>
          <a:p>
            <a:pPr lvl="1"/>
            <a:r>
              <a:rPr lang="en-US" sz="2800" dirty="0"/>
              <a:t>Trying to show our superior intellect or ability</a:t>
            </a:r>
          </a:p>
          <a:p>
            <a:pPr lvl="2"/>
            <a:r>
              <a:rPr lang="en-US" sz="2800" dirty="0"/>
              <a:t>Selfish ambitions within and among God’s children will destroy them</a:t>
            </a:r>
          </a:p>
          <a:p>
            <a:pPr lvl="2"/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4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66AA-A824-3143-9C80-4DB2B4A4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Be Humble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A0AD-98CC-C049-ABD4-80194D980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are to esteem others better than ourselves</a:t>
            </a:r>
          </a:p>
          <a:p>
            <a:pPr lvl="1"/>
            <a:r>
              <a:rPr lang="en-US" sz="2800" dirty="0"/>
              <a:t>Recognize your dependance on God</a:t>
            </a:r>
          </a:p>
          <a:p>
            <a:pPr lvl="2"/>
            <a:r>
              <a:rPr lang="en-US" sz="2800" u="sng" dirty="0"/>
              <a:t>Romans 3:23</a:t>
            </a:r>
            <a:r>
              <a:rPr lang="en-US" sz="2800" dirty="0"/>
              <a:t> – All have sinned</a:t>
            </a:r>
          </a:p>
          <a:p>
            <a:pPr lvl="2"/>
            <a:r>
              <a:rPr lang="en-US" sz="2800" u="sng" dirty="0"/>
              <a:t>Romans 6:23</a:t>
            </a:r>
            <a:r>
              <a:rPr lang="en-US" sz="2800" dirty="0"/>
              <a:t> – Wages of sin is death</a:t>
            </a:r>
          </a:p>
          <a:p>
            <a:pPr lvl="2"/>
            <a:r>
              <a:rPr lang="en-US" sz="2800" u="sng" dirty="0"/>
              <a:t>John 3:16</a:t>
            </a:r>
            <a:r>
              <a:rPr lang="en-US" sz="2800" dirty="0"/>
              <a:t> – Those who believe in Him will have everlasting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9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{CA175E6D-E83E-2042-BCA7-C1AEF9F97D3F}tf10001057</Template>
  <TotalTime>639</TotalTime>
  <Words>621</Words>
  <Application>Microsoft Macintosh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Berlin</vt:lpstr>
      <vt:lpstr>PowerPoint Presentation</vt:lpstr>
      <vt:lpstr>Be One</vt:lpstr>
      <vt:lpstr>Be One</vt:lpstr>
      <vt:lpstr>Be One</vt:lpstr>
      <vt:lpstr>Be One</vt:lpstr>
      <vt:lpstr>Be One</vt:lpstr>
      <vt:lpstr>Be One</vt:lpstr>
      <vt:lpstr>Be Humble</vt:lpstr>
      <vt:lpstr>Be Humble</vt:lpstr>
      <vt:lpstr>Be Humble</vt:lpstr>
      <vt:lpstr>Be Humble</vt:lpstr>
      <vt:lpstr>Be A Servant</vt:lpstr>
      <vt:lpstr>Be A Servant</vt:lpstr>
      <vt:lpstr>Christ as our example</vt:lpstr>
      <vt:lpstr>Be 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</dc:title>
  <dc:creator>Jay Carlson</dc:creator>
  <cp:lastModifiedBy>Jay Carlson</cp:lastModifiedBy>
  <cp:revision>17</cp:revision>
  <dcterms:created xsi:type="dcterms:W3CDTF">2020-11-20T16:20:31Z</dcterms:created>
  <dcterms:modified xsi:type="dcterms:W3CDTF">2020-11-22T12:50:00Z</dcterms:modified>
</cp:coreProperties>
</file>