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70" r:id="rId4"/>
    <p:sldId id="262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CC"/>
    <a:srgbClr val="66FFFF"/>
    <a:srgbClr val="FFFF66"/>
    <a:srgbClr val="091625"/>
    <a:srgbClr val="162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 autoAdjust="0"/>
    <p:restoredTop sz="95059" autoAdjust="0"/>
  </p:normalViewPr>
  <p:slideViewPr>
    <p:cSldViewPr>
      <p:cViewPr varScale="1">
        <p:scale>
          <a:sx n="84" d="100"/>
          <a:sy n="84" d="100"/>
        </p:scale>
        <p:origin x="-7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8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4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5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0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2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6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9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5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91625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98DA55B8-B31E-4464-931A-579783C51DA1}" type="datetimeFigureOut">
              <a:rPr lang="en-US" smtClean="0"/>
              <a:pPr/>
              <a:t>1/28/21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E6368E46-7F4B-4EF9-BBB3-76DBA9C23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0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pwreck in Storm 06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62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8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“They Overthrow the Faith of Some”</a:t>
            </a:r>
            <a:endParaRPr lang="en-US" sz="8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077" y="2362200"/>
            <a:ext cx="9144000" cy="990600"/>
          </a:xfrm>
        </p:spPr>
        <p:txBody>
          <a:bodyPr anchor="ctr">
            <a:normAutofit/>
          </a:bodyPr>
          <a:lstStyle/>
          <a:p>
            <a:r>
              <a:rPr lang="en-US" sz="50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r>
              <a:rPr lang="en-US" sz="5000" b="1" i="1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nd</a:t>
            </a:r>
            <a:r>
              <a:rPr lang="en-US" sz="50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Timothy 2:15-19</a:t>
            </a:r>
            <a:endParaRPr lang="en-US" sz="5000" b="1" i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237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ipwreck in Storm 03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Timothy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1:18-20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041022"/>
            <a:ext cx="876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18 </a:t>
            </a:r>
            <a:r>
              <a:rPr lang="en-US" sz="3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This charge I commit unto thee, my child Timothy, according to the prophecies which led the way to thee, that by them thou </a:t>
            </a:r>
            <a:r>
              <a:rPr lang="en-US" sz="3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mayest</a:t>
            </a:r>
            <a:r>
              <a:rPr lang="en-US" sz="3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 war the </a:t>
            </a:r>
            <a:r>
              <a:rPr lang="en-US" sz="3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good warfare; </a:t>
            </a:r>
            <a:r>
              <a:rPr lang="en-US" sz="3400" b="1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19</a:t>
            </a:r>
            <a:r>
              <a:rPr lang="en-US" sz="34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 </a:t>
            </a:r>
            <a:r>
              <a:rPr lang="en-US" sz="3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holding faith and a good conscience; which some having thrust from them made shipwreck concerning the faith: </a:t>
            </a:r>
            <a:r>
              <a:rPr lang="en-US" sz="34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20 </a:t>
            </a:r>
            <a:r>
              <a:rPr lang="en-US" sz="3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of whom is </a:t>
            </a:r>
            <a:r>
              <a:rPr lang="en-US" sz="3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Hymenaeus</a:t>
            </a:r>
            <a:r>
              <a:rPr lang="en-US" sz="3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 and Alexander; whom I delivered unto Satan, that they might be taught not to blaspheme</a:t>
            </a:r>
            <a:r>
              <a:rPr lang="en-US" sz="3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.</a:t>
            </a:r>
            <a:r>
              <a:rPr lang="en-US" sz="31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 [</a:t>
            </a:r>
            <a:r>
              <a:rPr lang="en-US" sz="2800" b="1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ASV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]</a:t>
            </a:r>
            <a:endParaRPr lang="en-US" sz="3400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779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ipwreck in Storm 03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 Timothy 2:15-19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041022"/>
            <a:ext cx="9144000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15 </a:t>
            </a:r>
            <a:r>
              <a:rPr lang="en-US" sz="31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Be diligent to present yourself approved to God, a worker who does not need to be ashamed, rightly dividing the word of truth. </a:t>
            </a:r>
            <a:r>
              <a:rPr lang="en-US" sz="31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16 </a:t>
            </a:r>
            <a:r>
              <a:rPr lang="en-US" sz="31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But shun profane and idle babblings, for they will increase to 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more ungodliness. </a:t>
            </a:r>
            <a:r>
              <a:rPr lang="en-US" sz="3100" b="1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17</a:t>
            </a:r>
            <a:r>
              <a:rPr lang="en-US" sz="31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 </a:t>
            </a:r>
            <a:r>
              <a:rPr lang="en-US" sz="31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And their message will spread 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like cancer. Hymenaeus</a:t>
            </a:r>
            <a:r>
              <a:rPr lang="en-US" sz="31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and </a:t>
            </a:r>
            <a:r>
              <a:rPr lang="en-US" sz="31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Philetus are of this sort, </a:t>
            </a:r>
            <a:r>
              <a:rPr lang="en-US" sz="31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18 </a:t>
            </a:r>
            <a:r>
              <a:rPr lang="en-US" sz="31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who have strayed concerning the truth, saying that the resurrection is already past; and they overthrow the faith 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of some. </a:t>
            </a:r>
            <a:r>
              <a:rPr lang="en-US" sz="3100" b="1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19</a:t>
            </a:r>
            <a:r>
              <a:rPr lang="en-US" sz="31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 </a:t>
            </a:r>
            <a:r>
              <a:rPr lang="en-US" sz="31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Nevertheless the solid foundation of God stands, having this seal: “The Lord knows those who are His,” and, “Let everyone who names the name of Christ depart from iniquity.” </a:t>
            </a:r>
          </a:p>
        </p:txBody>
      </p:sp>
    </p:spTree>
    <p:extLst>
      <p:ext uri="{BB962C8B-B14F-4D97-AF65-F5344CB8AC3E}">
        <p14:creationId xmlns:p14="http://schemas.microsoft.com/office/powerpoint/2010/main" val="23637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ipwreck in Storm 02.jpe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" y="228600"/>
            <a:ext cx="9094032" cy="6629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752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5800" b="1" dirty="0" smtClean="0">
                <a:solidFill>
                  <a:srgbClr val="FFFF00"/>
                </a:solidFill>
              </a:rPr>
              <a:t>How Do They Overthrow Faith?</a:t>
            </a:r>
            <a:endParaRPr lang="en-US" sz="58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676400"/>
            <a:ext cx="9220200" cy="5334000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</a:pPr>
            <a:r>
              <a:rPr lang="en-US" sz="3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They stray from the message of truth</a:t>
            </a:r>
          </a:p>
          <a:p>
            <a:pPr lvl="1">
              <a:buClr>
                <a:schemeClr val="bg1"/>
              </a:buClr>
            </a:pPr>
            <a:r>
              <a:rPr lang="en-US" sz="30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Remember: Faith comes by hearing word of God</a:t>
            </a:r>
          </a:p>
          <a:p>
            <a:pPr lvl="1">
              <a:buClr>
                <a:schemeClr val="bg1"/>
              </a:buClr>
            </a:pPr>
            <a:r>
              <a:rPr lang="en-US" sz="3000" dirty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</a:t>
            </a:r>
            <a:r>
              <a:rPr lang="en-US" sz="30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estroying faith starts by taking focus off the word</a:t>
            </a:r>
          </a:p>
          <a:p>
            <a:pPr lvl="1">
              <a:buClr>
                <a:schemeClr val="bg1"/>
              </a:buClr>
            </a:pPr>
            <a:r>
              <a:rPr lang="en-US" sz="3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Mark 7:6-9 </a:t>
            </a:r>
            <a:endParaRPr lang="en-US" sz="30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Clr>
                <a:schemeClr val="bg1"/>
              </a:buClr>
            </a:pPr>
            <a:r>
              <a:rPr lang="en-US" sz="3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 Timothy 3:16 – 4: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5 </a:t>
            </a:r>
            <a:endParaRPr lang="en-US" sz="30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FF00"/>
              </a:buClr>
            </a:pPr>
            <a:r>
              <a:rPr lang="en-US" sz="3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They </a:t>
            </a:r>
            <a:r>
              <a:rPr lang="en-US" sz="3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teach </a:t>
            </a:r>
            <a:r>
              <a:rPr lang="en-US" sz="3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another doctrine that seems harmless</a:t>
            </a:r>
          </a:p>
          <a:p>
            <a:pPr lvl="1">
              <a:buClr>
                <a:schemeClr val="bg1"/>
              </a:buClr>
            </a:pPr>
            <a:r>
              <a:rPr lang="en-US" sz="30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Once focus off God’s word, ready to introduce error</a:t>
            </a:r>
          </a:p>
          <a:p>
            <a:pPr lvl="1">
              <a:buClr>
                <a:schemeClr val="bg1"/>
              </a:buClr>
            </a:pPr>
            <a:r>
              <a:rPr lang="en-US" sz="30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Most effective to first introduce what seems harmless</a:t>
            </a:r>
          </a:p>
          <a:p>
            <a:pPr lvl="1">
              <a:buClr>
                <a:schemeClr val="bg1"/>
              </a:buClr>
            </a:pPr>
            <a:r>
              <a:rPr lang="en-US" sz="3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Galatians 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1:6-9</a:t>
            </a:r>
          </a:p>
          <a:p>
            <a:pPr lvl="1">
              <a:buClr>
                <a:schemeClr val="bg1"/>
              </a:buClr>
            </a:pPr>
            <a:r>
              <a:rPr lang="en-US" sz="3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 John 9-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11</a:t>
            </a:r>
            <a:endParaRPr lang="en-US" sz="30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02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ipwreck in Storm 02.jpe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" y="228600"/>
            <a:ext cx="9094032" cy="6629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752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5800" b="1" dirty="0" smtClean="0">
                <a:solidFill>
                  <a:srgbClr val="FFFF00"/>
                </a:solidFill>
              </a:rPr>
              <a:t>How Do They Overthrow Faith?</a:t>
            </a:r>
            <a:endParaRPr lang="en-US" sz="58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676400"/>
            <a:ext cx="9220200" cy="5334000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</a:pPr>
            <a:r>
              <a:rPr lang="en-US" sz="3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Error metastasizes </a:t>
            </a:r>
            <a:r>
              <a:rPr lang="en-US" sz="3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 attack </a:t>
            </a:r>
            <a:r>
              <a:rPr lang="en-US" sz="3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other parts of </a:t>
            </a:r>
            <a:r>
              <a:rPr lang="en-US" sz="3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faith</a:t>
            </a:r>
            <a:endParaRPr lang="en-US" sz="34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Clr>
                <a:schemeClr val="bg1"/>
              </a:buClr>
            </a:pPr>
            <a:r>
              <a:rPr lang="en-US" sz="30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Error never stagnant – grows worse (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 Tim. 3:13</a:t>
            </a:r>
            <a:r>
              <a:rPr lang="en-US" sz="30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</a:p>
          <a:p>
            <a:pPr lvl="1">
              <a:buClr>
                <a:schemeClr val="bg1"/>
              </a:buClr>
            </a:pPr>
            <a:r>
              <a:rPr lang="en-US" sz="3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 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Corinthians 15:12-19</a:t>
            </a:r>
          </a:p>
          <a:p>
            <a:pPr lvl="1">
              <a:buClr>
                <a:schemeClr val="bg1"/>
              </a:buClr>
            </a:pPr>
            <a:r>
              <a:rPr lang="en-US" sz="3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Galatians 5:1-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6</a:t>
            </a:r>
          </a:p>
          <a:p>
            <a:pPr lvl="1">
              <a:buClr>
                <a:schemeClr val="bg1"/>
              </a:buClr>
            </a:pPr>
            <a:r>
              <a:rPr lang="en-US" sz="30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There are no “safe” or “harmless” changes to word</a:t>
            </a:r>
            <a:endParaRPr lang="en-US" sz="3000" dirty="0">
              <a:solidFill>
                <a:srgbClr val="00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FF00"/>
              </a:buClr>
            </a:pPr>
            <a:r>
              <a:rPr lang="en-US" sz="3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heart once solid in faith is overthrown</a:t>
            </a:r>
          </a:p>
          <a:p>
            <a:pPr lvl="1">
              <a:buClr>
                <a:schemeClr val="bg1"/>
              </a:buClr>
            </a:pPr>
            <a:r>
              <a:rPr lang="en-US" sz="30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When once faithful soul strays, the effect is tragic</a:t>
            </a:r>
          </a:p>
          <a:p>
            <a:pPr lvl="1">
              <a:buClr>
                <a:schemeClr val="bg1"/>
              </a:buClr>
            </a:pPr>
            <a:r>
              <a:rPr lang="en-US" sz="3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 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Timothy 1:18-20</a:t>
            </a:r>
          </a:p>
          <a:p>
            <a:pPr lvl="1">
              <a:buClr>
                <a:schemeClr val="bg1"/>
              </a:buClr>
            </a:pPr>
            <a:r>
              <a:rPr lang="en-US" sz="3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Jude 11-13</a:t>
            </a:r>
          </a:p>
          <a:p>
            <a:pPr lvl="1">
              <a:buClr>
                <a:schemeClr val="bg1"/>
              </a:buClr>
            </a:pPr>
            <a:r>
              <a:rPr lang="en-US" sz="3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 Peter 2:20-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22</a:t>
            </a:r>
            <a:endParaRPr lang="en-US" sz="30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62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ipwreck in Storm 02.jpe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" y="228600"/>
            <a:ext cx="9094032" cy="6629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5800" b="1" dirty="0" smtClean="0">
                <a:solidFill>
                  <a:srgbClr val="FFFF00"/>
                </a:solidFill>
              </a:rPr>
              <a:t>What Prevents the</a:t>
            </a:r>
            <a:r>
              <a:rPr lang="en-US" sz="5800" b="1" dirty="0" smtClean="0">
                <a:solidFill>
                  <a:srgbClr val="FFFF00"/>
                </a:solidFill>
              </a:rPr>
              <a:t> Overthrowing of </a:t>
            </a:r>
            <a:r>
              <a:rPr lang="en-US" sz="5800" b="1" dirty="0" smtClean="0">
                <a:solidFill>
                  <a:srgbClr val="FFFF00"/>
                </a:solidFill>
              </a:rPr>
              <a:t>Faith?</a:t>
            </a:r>
            <a:endParaRPr lang="en-US" sz="58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828800"/>
            <a:ext cx="9296400" cy="5029200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</a:pPr>
            <a:r>
              <a:rPr lang="en-US" sz="4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“Nevertheless the solid foundation of God stands”</a:t>
            </a:r>
          </a:p>
          <a:p>
            <a:pPr lvl="1">
              <a:buClr>
                <a:schemeClr val="bg1"/>
              </a:buClr>
            </a:pPr>
            <a:r>
              <a:rPr lang="en-US" sz="36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God’s word is always </a:t>
            </a:r>
            <a:r>
              <a:rPr lang="en-US" sz="3600" b="1" u="sng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</a:t>
            </a:r>
            <a:r>
              <a:rPr lang="en-US" sz="36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solid foundation</a:t>
            </a:r>
          </a:p>
          <a:p>
            <a:pPr lvl="1">
              <a:buClr>
                <a:schemeClr val="bg1"/>
              </a:buClr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Luke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6:46-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49</a:t>
            </a:r>
            <a:endParaRPr lang="en-US" sz="30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FF00"/>
              </a:buClr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Applications of this truth</a:t>
            </a:r>
            <a:endParaRPr lang="en-US" sz="40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Clr>
                <a:schemeClr val="bg1"/>
              </a:buClr>
            </a:pPr>
            <a:r>
              <a:rPr lang="en-US" sz="36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“No big deal if say Genesis 1-2 figurative”</a:t>
            </a:r>
          </a:p>
          <a:p>
            <a:pPr lvl="1">
              <a:buClr>
                <a:schemeClr val="bg1"/>
              </a:buClr>
            </a:pPr>
            <a:r>
              <a:rPr lang="en-US" sz="36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“Don’t believe Calvinism, but some truth…”</a:t>
            </a:r>
          </a:p>
          <a:p>
            <a:pPr lvl="1">
              <a:buClr>
                <a:schemeClr val="bg1"/>
              </a:buClr>
            </a:pPr>
            <a:r>
              <a:rPr lang="en-US" sz="36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“Saying ‘</a:t>
            </a:r>
            <a:r>
              <a:rPr lang="en-US" sz="3600" dirty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  <a:r>
              <a:rPr lang="en-US" sz="36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 True Church’ is too narrow”</a:t>
            </a:r>
            <a:endParaRPr lang="en-US" sz="4000" dirty="0">
              <a:solidFill>
                <a:srgbClr val="00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44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3822</TotalTime>
  <Words>212</Words>
  <Application>Microsoft Macintosh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“They Overthrow the Faith of Some”</vt:lpstr>
      <vt:lpstr>1 Timothy 1:18-20</vt:lpstr>
      <vt:lpstr>2 Timothy 2:15-19</vt:lpstr>
      <vt:lpstr>How Do They Overthrow Faith?</vt:lpstr>
      <vt:lpstr>How Do They Overthrow Faith?</vt:lpstr>
      <vt:lpstr>What Prevents the Overthrowing of Faith?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Harry</dc:creator>
  <cp:lastModifiedBy>Harry Osborne</cp:lastModifiedBy>
  <cp:revision>27</cp:revision>
  <dcterms:created xsi:type="dcterms:W3CDTF">2017-02-11T14:18:26Z</dcterms:created>
  <dcterms:modified xsi:type="dcterms:W3CDTF">2021-01-31T12:45:41Z</dcterms:modified>
</cp:coreProperties>
</file>