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71" r:id="rId2"/>
    <p:sldId id="256" r:id="rId3"/>
    <p:sldId id="257" r:id="rId4"/>
    <p:sldId id="261" r:id="rId5"/>
    <p:sldId id="259" r:id="rId6"/>
    <p:sldId id="262" r:id="rId7"/>
    <p:sldId id="263" r:id="rId8"/>
    <p:sldId id="264" r:id="rId9"/>
    <p:sldId id="265" r:id="rId10"/>
    <p:sldId id="267" r:id="rId11"/>
    <p:sldId id="266"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7"/>
    <p:restoredTop sz="94694"/>
  </p:normalViewPr>
  <p:slideViewPr>
    <p:cSldViewPr snapToGrid="0" snapToObjects="1">
      <p:cViewPr varScale="1">
        <p:scale>
          <a:sx n="121" d="100"/>
          <a:sy n="121" d="100"/>
        </p:scale>
        <p:origin x="6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January 24, 2021</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00264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January 24, 2021</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5534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January 24, 2021</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28291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January 24, 2021</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653236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January 24, 2021</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61935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January 24, 2021</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798452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January 24, 2021</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432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January 24, 2021</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187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January 24, 2021</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639965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January 24, 2021</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58127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January 24, 2021</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45958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January 24, 2021</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147131764"/>
      </p:ext>
    </p:extLst>
  </p:cSld>
  <p:clrMap bg1="lt1" tx1="dk1" bg2="lt2" tx2="dk2" accent1="accent1" accent2="accent2" accent3="accent3" accent4="accent4" accent5="accent5" accent6="accent6" hlink="hlink" folHlink="folHlink"/>
  <p:sldLayoutIdLst>
    <p:sldLayoutId id="2147483767" r:id="rId1"/>
    <p:sldLayoutId id="2147483766" r:id="rId2"/>
    <p:sldLayoutId id="2147483765" r:id="rId3"/>
    <p:sldLayoutId id="2147483764" r:id="rId4"/>
    <p:sldLayoutId id="2147483763" r:id="rId5"/>
    <p:sldLayoutId id="2147483762" r:id="rId6"/>
    <p:sldLayoutId id="2147483761" r:id="rId7"/>
    <p:sldLayoutId id="2147483760" r:id="rId8"/>
    <p:sldLayoutId id="2147483759" r:id="rId9"/>
    <p:sldLayoutId id="2147483758" r:id="rId10"/>
    <p:sldLayoutId id="214748375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97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Autofit/>
          </a:bodyPr>
          <a:lstStyle/>
          <a:p>
            <a:r>
              <a:rPr lang="en-US" sz="3600" dirty="0">
                <a:solidFill>
                  <a:schemeClr val="tx1"/>
                </a:solidFill>
              </a:rPr>
              <a:t>God Exalts the Humble</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V.6, 10-11</a:t>
            </a:r>
          </a:p>
          <a:p>
            <a:pPr marL="914400" lvl="1" indent="-457200" algn="l">
              <a:buFont typeface="Wingdings" pitchFamily="2" charset="2"/>
              <a:buChar char="Ø"/>
            </a:pPr>
            <a:r>
              <a:rPr lang="en-US" sz="2800" dirty="0"/>
              <a:t>Paul </a:t>
            </a:r>
          </a:p>
          <a:p>
            <a:pPr marL="1371600" lvl="2" indent="-457200" algn="l">
              <a:buFont typeface="Wingdings" pitchFamily="2" charset="2"/>
              <a:buChar char="Ø"/>
            </a:pPr>
            <a:r>
              <a:rPr lang="en-US" sz="2800" dirty="0"/>
              <a:t>Did not come with excellence of speech </a:t>
            </a:r>
            <a:r>
              <a:rPr lang="en-US" sz="2800" b="1" dirty="0"/>
              <a:t>(1 Corinthians 2:1)</a:t>
            </a:r>
          </a:p>
          <a:p>
            <a:pPr marL="1371600" lvl="2" indent="-457200" algn="l">
              <a:buFont typeface="Wingdings" pitchFamily="2" charset="2"/>
              <a:buChar char="Ø"/>
            </a:pPr>
            <a:r>
              <a:rPr lang="en-US" sz="3000" dirty="0"/>
              <a:t>The presentation of the gospel did not place an emphasis on the presenter  </a:t>
            </a:r>
          </a:p>
        </p:txBody>
      </p:sp>
    </p:spTree>
    <p:extLst>
      <p:ext uri="{BB962C8B-B14F-4D97-AF65-F5344CB8AC3E}">
        <p14:creationId xmlns:p14="http://schemas.microsoft.com/office/powerpoint/2010/main" val="99922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Autofit/>
          </a:bodyPr>
          <a:lstStyle/>
          <a:p>
            <a:r>
              <a:rPr lang="en-US" sz="3600" dirty="0">
                <a:solidFill>
                  <a:schemeClr val="tx1"/>
                </a:solidFill>
              </a:rPr>
              <a:t>God Exalts the Humble</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V.6, 10-11</a:t>
            </a:r>
          </a:p>
          <a:p>
            <a:pPr marL="914400" lvl="1" indent="-457200" algn="l">
              <a:buFont typeface="Wingdings" pitchFamily="2" charset="2"/>
              <a:buChar char="Ø"/>
            </a:pPr>
            <a:r>
              <a:rPr lang="en-US" sz="2800" dirty="0"/>
              <a:t>Jesus </a:t>
            </a:r>
          </a:p>
          <a:p>
            <a:pPr marL="1371600" lvl="2" indent="-457200" algn="l">
              <a:buFont typeface="Wingdings" pitchFamily="2" charset="2"/>
              <a:buChar char="Ø"/>
            </a:pPr>
            <a:r>
              <a:rPr lang="en-US" sz="2600" dirty="0"/>
              <a:t>There was nothing about His appearance, where He was from, who His earthly father was, or how He died that would indicate He was the one God is going to use </a:t>
            </a:r>
            <a:r>
              <a:rPr lang="en-US" sz="2600" b="1" dirty="0"/>
              <a:t>(Isaiah 53:2; Matthew 13:54-56; John 1:46; Matthew 27) </a:t>
            </a:r>
          </a:p>
        </p:txBody>
      </p:sp>
    </p:spTree>
    <p:extLst>
      <p:ext uri="{BB962C8B-B14F-4D97-AF65-F5344CB8AC3E}">
        <p14:creationId xmlns:p14="http://schemas.microsoft.com/office/powerpoint/2010/main" val="2989720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Autofit/>
          </a:bodyPr>
          <a:lstStyle/>
          <a:p>
            <a:r>
              <a:rPr lang="en-US" sz="3600" dirty="0">
                <a:solidFill>
                  <a:schemeClr val="tx1"/>
                </a:solidFill>
              </a:rPr>
              <a:t>God Exalts the Humble</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V.6, 10-11</a:t>
            </a:r>
          </a:p>
          <a:p>
            <a:pPr marL="914400" lvl="1" indent="-457200" algn="l">
              <a:buFont typeface="Wingdings" pitchFamily="2" charset="2"/>
              <a:buChar char="Ø"/>
            </a:pPr>
            <a:r>
              <a:rPr lang="en-US" sz="2800" dirty="0"/>
              <a:t>Jesus </a:t>
            </a:r>
          </a:p>
          <a:p>
            <a:pPr marL="1371600" lvl="2" indent="-457200" algn="l">
              <a:buFont typeface="Wingdings" pitchFamily="2" charset="2"/>
              <a:buChar char="Ø"/>
            </a:pPr>
            <a:r>
              <a:rPr lang="en-US" sz="2800" dirty="0"/>
              <a:t>He humbled Himself and God exalted Him </a:t>
            </a:r>
            <a:r>
              <a:rPr lang="en-US" sz="2800" b="1" dirty="0"/>
              <a:t>(Philippians 2:5-11)</a:t>
            </a:r>
          </a:p>
        </p:txBody>
      </p:sp>
    </p:spTree>
    <p:extLst>
      <p:ext uri="{BB962C8B-B14F-4D97-AF65-F5344CB8AC3E}">
        <p14:creationId xmlns:p14="http://schemas.microsoft.com/office/powerpoint/2010/main" val="3727619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Autofit/>
          </a:bodyPr>
          <a:lstStyle/>
          <a:p>
            <a:r>
              <a:rPr lang="en-US" sz="3600" dirty="0">
                <a:solidFill>
                  <a:schemeClr val="tx1"/>
                </a:solidFill>
              </a:rPr>
              <a:t>God Exalts the Humble</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V.6, 10-11</a:t>
            </a:r>
          </a:p>
          <a:p>
            <a:pPr marL="914400" lvl="1" indent="-457200" algn="l">
              <a:buFont typeface="Wingdings" pitchFamily="2" charset="2"/>
              <a:buChar char="Ø"/>
            </a:pPr>
            <a:r>
              <a:rPr lang="en-US" sz="2800" dirty="0"/>
              <a:t>It takes no talent to be humble, therefore it takes no talent to please God</a:t>
            </a:r>
          </a:p>
          <a:p>
            <a:pPr marL="1371600" lvl="2" indent="-457200" algn="l">
              <a:buFont typeface="Wingdings" pitchFamily="2" charset="2"/>
              <a:buChar char="Ø"/>
            </a:pPr>
            <a:r>
              <a:rPr lang="en-US" sz="2800" dirty="0"/>
              <a:t>It takes humility, which is something all can do</a:t>
            </a:r>
          </a:p>
          <a:p>
            <a:pPr marL="1371600" lvl="2" indent="-457200" algn="l">
              <a:buFont typeface="Wingdings" pitchFamily="2" charset="2"/>
              <a:buChar char="Ø"/>
            </a:pPr>
            <a:r>
              <a:rPr lang="en-US" sz="2800" b="1" dirty="0"/>
              <a:t>Matthew 23:12 </a:t>
            </a:r>
            <a:r>
              <a:rPr lang="en-US" sz="2800" dirty="0"/>
              <a:t>– He who humbles himself will be exalted</a:t>
            </a:r>
          </a:p>
          <a:p>
            <a:pPr marL="1371600" lvl="2" indent="-457200" algn="l">
              <a:buFont typeface="Wingdings" pitchFamily="2" charset="2"/>
              <a:buChar char="Ø"/>
            </a:pPr>
            <a:endParaRPr lang="en-US" sz="2800" dirty="0"/>
          </a:p>
        </p:txBody>
      </p:sp>
    </p:spTree>
    <p:extLst>
      <p:ext uri="{BB962C8B-B14F-4D97-AF65-F5344CB8AC3E}">
        <p14:creationId xmlns:p14="http://schemas.microsoft.com/office/powerpoint/2010/main" val="358045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p:spPr>
        <p:txBody>
          <a:bodyPr>
            <a:normAutofit fontScale="90000"/>
          </a:bodyPr>
          <a:lstStyle/>
          <a:p>
            <a:pPr algn="l"/>
            <a:r>
              <a:rPr lang="en-US" sz="4000" dirty="0">
                <a:solidFill>
                  <a:srgbClr val="FFFFFF"/>
                </a:solidFill>
              </a:rPr>
              <a:t>Why God is worthy of Praise</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4606119" cy="1308179"/>
          </a:xfrm>
        </p:spPr>
        <p:txBody>
          <a:bodyPr>
            <a:normAutofit/>
          </a:bodyPr>
          <a:lstStyle/>
          <a:p>
            <a:pPr algn="l"/>
            <a:r>
              <a:rPr lang="en-US" sz="2800" dirty="0">
                <a:solidFill>
                  <a:srgbClr val="FFFFFF"/>
                </a:solidFill>
              </a:rPr>
              <a:t>Psalm 147</a:t>
            </a:r>
          </a:p>
        </p:txBody>
      </p:sp>
    </p:spTree>
    <p:extLst>
      <p:ext uri="{BB962C8B-B14F-4D97-AF65-F5344CB8AC3E}">
        <p14:creationId xmlns:p14="http://schemas.microsoft.com/office/powerpoint/2010/main" val="3927297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p:spPr>
        <p:txBody>
          <a:bodyPr>
            <a:normAutofit fontScale="90000"/>
          </a:bodyPr>
          <a:lstStyle/>
          <a:p>
            <a:pPr algn="l"/>
            <a:r>
              <a:rPr lang="en-US" sz="4000" dirty="0">
                <a:solidFill>
                  <a:srgbClr val="FFFFFF"/>
                </a:solidFill>
              </a:rPr>
              <a:t>Why God is worthy of Praise</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4606119" cy="1308179"/>
          </a:xfrm>
        </p:spPr>
        <p:txBody>
          <a:bodyPr>
            <a:normAutofit/>
          </a:bodyPr>
          <a:lstStyle/>
          <a:p>
            <a:pPr algn="l"/>
            <a:r>
              <a:rPr lang="en-US" sz="2800" dirty="0">
                <a:solidFill>
                  <a:srgbClr val="FFFFFF"/>
                </a:solidFill>
              </a:rPr>
              <a:t>Psalm 147</a:t>
            </a:r>
          </a:p>
        </p:txBody>
      </p:sp>
    </p:spTree>
    <p:extLst>
      <p:ext uri="{BB962C8B-B14F-4D97-AF65-F5344CB8AC3E}">
        <p14:creationId xmlns:p14="http://schemas.microsoft.com/office/powerpoint/2010/main" val="259790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rmAutofit fontScale="90000"/>
          </a:bodyPr>
          <a:lstStyle/>
          <a:p>
            <a:r>
              <a:rPr lang="en-US" sz="4000" dirty="0">
                <a:solidFill>
                  <a:schemeClr val="tx1"/>
                </a:solidFill>
              </a:rPr>
              <a:t>Why God is worthy of Praise</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Praise </a:t>
            </a:r>
          </a:p>
          <a:p>
            <a:pPr marL="914400" lvl="1" indent="-457200" algn="l">
              <a:buFont typeface="Wingdings" pitchFamily="2" charset="2"/>
              <a:buChar char="Ø"/>
            </a:pPr>
            <a:r>
              <a:rPr lang="en-US" sz="2800" dirty="0"/>
              <a:t>Strong’s – To shine, to boast</a:t>
            </a:r>
          </a:p>
          <a:p>
            <a:pPr marL="914400" lvl="1" indent="-457200" algn="l">
              <a:buFont typeface="Wingdings" pitchFamily="2" charset="2"/>
              <a:buChar char="Ø"/>
            </a:pPr>
            <a:r>
              <a:rPr lang="en-US" sz="2800" dirty="0"/>
              <a:t>Vines – To celebrate, glory, sing (praise), boast </a:t>
            </a:r>
          </a:p>
          <a:p>
            <a:pPr marL="457200" indent="-457200" algn="l">
              <a:buFont typeface="Arial" panose="020B0604020202020204" pitchFamily="34" charset="0"/>
              <a:buChar char="•"/>
            </a:pPr>
            <a:endParaRPr lang="en-US" sz="2800" dirty="0">
              <a:solidFill>
                <a:schemeClr val="tx1"/>
              </a:solidFill>
            </a:endParaRPr>
          </a:p>
        </p:txBody>
      </p:sp>
    </p:spTree>
    <p:extLst>
      <p:ext uri="{BB962C8B-B14F-4D97-AF65-F5344CB8AC3E}">
        <p14:creationId xmlns:p14="http://schemas.microsoft.com/office/powerpoint/2010/main" val="338867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rmAutofit/>
          </a:bodyPr>
          <a:lstStyle/>
          <a:p>
            <a:r>
              <a:rPr lang="en-US" sz="3600" dirty="0">
                <a:solidFill>
                  <a:schemeClr val="tx1"/>
                </a:solidFill>
              </a:rPr>
              <a:t>God’s Power</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V.4-5,15-18</a:t>
            </a:r>
          </a:p>
          <a:p>
            <a:pPr marL="914400" lvl="1" indent="-457200" algn="l">
              <a:buFont typeface="Wingdings" pitchFamily="2" charset="2"/>
              <a:buChar char="Ø"/>
            </a:pPr>
            <a:r>
              <a:rPr lang="en-US" sz="2800" dirty="0"/>
              <a:t>God is all-powerful, yet He is mindful of and cares for us</a:t>
            </a:r>
          </a:p>
          <a:p>
            <a:pPr marL="1371600" lvl="2" indent="-457200" algn="l">
              <a:buFont typeface="Wingdings" pitchFamily="2" charset="2"/>
              <a:buChar char="Ø"/>
            </a:pPr>
            <a:r>
              <a:rPr lang="en-US" sz="2800" b="1" dirty="0"/>
              <a:t>Psalm 8:3-9 </a:t>
            </a:r>
            <a:r>
              <a:rPr lang="en-US" sz="2800" dirty="0"/>
              <a:t>– God is the creator, yet He is mindful of man</a:t>
            </a:r>
          </a:p>
          <a:p>
            <a:pPr marL="1371600" lvl="2" indent="-457200" algn="l">
              <a:buFont typeface="Wingdings" pitchFamily="2" charset="2"/>
              <a:buChar char="Ø"/>
            </a:pPr>
            <a:r>
              <a:rPr lang="en-US" sz="2800" b="1" dirty="0"/>
              <a:t>1 Peter 5:6-7 </a:t>
            </a:r>
            <a:r>
              <a:rPr lang="en-US" sz="2800" dirty="0"/>
              <a:t>– God cares for us</a:t>
            </a:r>
          </a:p>
          <a:p>
            <a:pPr lvl="2" algn="l"/>
            <a:endParaRPr lang="en-US" sz="2600" dirty="0"/>
          </a:p>
          <a:p>
            <a:pPr marL="457200" indent="-457200" algn="l">
              <a:buFont typeface="Arial" panose="020B0604020202020204" pitchFamily="34" charset="0"/>
              <a:buChar char="•"/>
            </a:pPr>
            <a:endParaRPr lang="en-US" sz="2800" dirty="0">
              <a:solidFill>
                <a:schemeClr val="tx1"/>
              </a:solidFill>
            </a:endParaRPr>
          </a:p>
        </p:txBody>
      </p:sp>
    </p:spTree>
    <p:extLst>
      <p:ext uri="{BB962C8B-B14F-4D97-AF65-F5344CB8AC3E}">
        <p14:creationId xmlns:p14="http://schemas.microsoft.com/office/powerpoint/2010/main" val="2325510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rmAutofit/>
          </a:bodyPr>
          <a:lstStyle/>
          <a:p>
            <a:r>
              <a:rPr lang="en-US" sz="3600" dirty="0">
                <a:solidFill>
                  <a:schemeClr val="tx1"/>
                </a:solidFill>
              </a:rPr>
              <a:t>God’s Power</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V.4-5,15-18</a:t>
            </a:r>
          </a:p>
          <a:p>
            <a:pPr marL="914400" lvl="1" indent="-457200" algn="l">
              <a:buFont typeface="Wingdings" pitchFamily="2" charset="2"/>
              <a:buChar char="Ø"/>
            </a:pPr>
            <a:r>
              <a:rPr lang="en-US" sz="2800" dirty="0"/>
              <a:t>The power of God’s words</a:t>
            </a:r>
          </a:p>
          <a:p>
            <a:pPr marL="1371600" lvl="2" indent="-457200" algn="l">
              <a:buFont typeface="Wingdings" pitchFamily="2" charset="2"/>
              <a:buChar char="Ø"/>
            </a:pPr>
            <a:r>
              <a:rPr lang="en-US" sz="2800" b="1" dirty="0"/>
              <a:t>Genesis 1:1-3</a:t>
            </a:r>
            <a:r>
              <a:rPr lang="en-US" sz="2800" dirty="0"/>
              <a:t> – God spoke everything into existence </a:t>
            </a:r>
          </a:p>
          <a:p>
            <a:pPr marL="1371600" lvl="2" indent="-457200" algn="l">
              <a:buFont typeface="Wingdings" pitchFamily="2" charset="2"/>
              <a:buChar char="Ø"/>
            </a:pPr>
            <a:r>
              <a:rPr lang="en-US" sz="2800" b="1" dirty="0"/>
              <a:t>2 Timothy 3:16-17 </a:t>
            </a:r>
            <a:r>
              <a:rPr lang="en-US" sz="2800" dirty="0"/>
              <a:t>– God gave man His word </a:t>
            </a:r>
          </a:p>
          <a:p>
            <a:pPr marL="457200" indent="-457200" algn="l">
              <a:buFont typeface="Arial" panose="020B0604020202020204" pitchFamily="34" charset="0"/>
              <a:buChar char="•"/>
            </a:pPr>
            <a:endParaRPr lang="en-US" sz="2800" dirty="0">
              <a:solidFill>
                <a:schemeClr val="tx1"/>
              </a:solidFill>
            </a:endParaRPr>
          </a:p>
        </p:txBody>
      </p:sp>
    </p:spTree>
    <p:extLst>
      <p:ext uri="{BB962C8B-B14F-4D97-AF65-F5344CB8AC3E}">
        <p14:creationId xmlns:p14="http://schemas.microsoft.com/office/powerpoint/2010/main" val="1200074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Autofit/>
          </a:bodyPr>
          <a:lstStyle/>
          <a:p>
            <a:r>
              <a:rPr lang="en-US" sz="3600" dirty="0">
                <a:solidFill>
                  <a:schemeClr val="tx1"/>
                </a:solidFill>
              </a:rPr>
              <a:t>God Provides For Us</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V.2-3, 8-9, 13-14</a:t>
            </a:r>
          </a:p>
          <a:p>
            <a:pPr marL="914400" lvl="1" indent="-457200" algn="l">
              <a:buFont typeface="Wingdings" pitchFamily="2" charset="2"/>
              <a:buChar char="Ø"/>
            </a:pPr>
            <a:r>
              <a:rPr lang="en-US" sz="2800" dirty="0"/>
              <a:t>God builds up, gathers, heals, strengthens, blesses, makes peace, and fills</a:t>
            </a:r>
          </a:p>
          <a:p>
            <a:pPr marL="457200" indent="-457200" algn="l">
              <a:buFont typeface="Wingdings" pitchFamily="2" charset="2"/>
              <a:buChar char="Ø"/>
            </a:pPr>
            <a:endParaRPr lang="en-US" sz="2800" dirty="0">
              <a:solidFill>
                <a:schemeClr val="tx1"/>
              </a:solidFill>
            </a:endParaRPr>
          </a:p>
        </p:txBody>
      </p:sp>
    </p:spTree>
    <p:extLst>
      <p:ext uri="{BB962C8B-B14F-4D97-AF65-F5344CB8AC3E}">
        <p14:creationId xmlns:p14="http://schemas.microsoft.com/office/powerpoint/2010/main" val="11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Autofit/>
          </a:bodyPr>
          <a:lstStyle/>
          <a:p>
            <a:r>
              <a:rPr lang="en-US" sz="3600" dirty="0">
                <a:solidFill>
                  <a:schemeClr val="tx1"/>
                </a:solidFill>
              </a:rPr>
              <a:t>God Provides For Us</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V.2-3, 8-9, 13-14</a:t>
            </a:r>
          </a:p>
          <a:p>
            <a:pPr marL="914400" lvl="1" indent="-457200" algn="l">
              <a:buFont typeface="Wingdings" pitchFamily="2" charset="2"/>
              <a:buChar char="Ø"/>
            </a:pPr>
            <a:r>
              <a:rPr lang="en-US" sz="2800" b="1" dirty="0"/>
              <a:t>Matthew 6:25-33 </a:t>
            </a:r>
            <a:r>
              <a:rPr lang="en-US" sz="2800" dirty="0"/>
              <a:t>– God provides what is needed </a:t>
            </a:r>
          </a:p>
          <a:p>
            <a:pPr marL="914400" lvl="1" indent="-457200" algn="l">
              <a:buFont typeface="Wingdings" pitchFamily="2" charset="2"/>
              <a:buChar char="Ø"/>
            </a:pPr>
            <a:r>
              <a:rPr lang="en-US" sz="2800" b="1" dirty="0"/>
              <a:t>Psalm 127:1 </a:t>
            </a:r>
            <a:r>
              <a:rPr lang="en-US" sz="2800" dirty="0"/>
              <a:t>– “Unless the Lord builds the house, they labor in vain who build it”</a:t>
            </a:r>
          </a:p>
          <a:p>
            <a:pPr marL="914400" lvl="1" indent="-457200" algn="l">
              <a:buFont typeface="Wingdings" pitchFamily="2" charset="2"/>
              <a:buChar char="Ø"/>
            </a:pPr>
            <a:r>
              <a:rPr lang="en-US" sz="2800" b="1" dirty="0"/>
              <a:t>Deuteronomy 8 </a:t>
            </a:r>
            <a:r>
              <a:rPr lang="en-US" sz="2800" dirty="0"/>
              <a:t>– Remember what God has done</a:t>
            </a:r>
          </a:p>
          <a:p>
            <a:pPr marL="914400" lvl="1" indent="-457200" algn="l">
              <a:buFont typeface="Wingdings" pitchFamily="2" charset="2"/>
              <a:buChar char="Ø"/>
            </a:pPr>
            <a:endParaRPr lang="en-US" sz="2800" dirty="0">
              <a:solidFill>
                <a:schemeClr val="tx1"/>
              </a:solidFill>
            </a:endParaRPr>
          </a:p>
        </p:txBody>
      </p:sp>
    </p:spTree>
    <p:extLst>
      <p:ext uri="{BB962C8B-B14F-4D97-AF65-F5344CB8AC3E}">
        <p14:creationId xmlns:p14="http://schemas.microsoft.com/office/powerpoint/2010/main" val="3387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Autofit/>
          </a:bodyPr>
          <a:lstStyle/>
          <a:p>
            <a:r>
              <a:rPr lang="en-US" sz="3600" dirty="0">
                <a:solidFill>
                  <a:schemeClr val="tx1"/>
                </a:solidFill>
              </a:rPr>
              <a:t>God Exalts the Humble</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V.6, 10-11</a:t>
            </a:r>
            <a:endParaRPr lang="en-US" sz="2800" dirty="0"/>
          </a:p>
          <a:p>
            <a:pPr marL="800100" lvl="1" indent="-342900" algn="l">
              <a:buFont typeface="Wingdings" pitchFamily="2" charset="2"/>
              <a:buChar char="Ø"/>
            </a:pPr>
            <a:r>
              <a:rPr lang="en-US" sz="2800" dirty="0"/>
              <a:t>Nebuchadnezzar </a:t>
            </a:r>
          </a:p>
          <a:p>
            <a:pPr marL="1257300" lvl="2" indent="-342900" algn="l">
              <a:buFont typeface="Wingdings" pitchFamily="2" charset="2"/>
              <a:buChar char="Ø"/>
            </a:pPr>
            <a:r>
              <a:rPr lang="en-US" sz="2800" dirty="0"/>
              <a:t>Looked at his kingdom and thought he had built it </a:t>
            </a:r>
            <a:r>
              <a:rPr lang="en-US" sz="2800" b="1" dirty="0"/>
              <a:t>(Daniel 4:29-30)</a:t>
            </a:r>
          </a:p>
          <a:p>
            <a:pPr marL="914400" lvl="1" indent="-457200" algn="l">
              <a:buFont typeface="Wingdings" pitchFamily="2" charset="2"/>
              <a:buChar char="Ø"/>
            </a:pPr>
            <a:endParaRPr lang="en-US" sz="2800" dirty="0">
              <a:solidFill>
                <a:schemeClr val="tx1"/>
              </a:solidFill>
            </a:endParaRPr>
          </a:p>
        </p:txBody>
      </p:sp>
    </p:spTree>
    <p:extLst>
      <p:ext uri="{BB962C8B-B14F-4D97-AF65-F5344CB8AC3E}">
        <p14:creationId xmlns:p14="http://schemas.microsoft.com/office/powerpoint/2010/main" val="1739685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useBgFill="1">
        <p:nvSpPr>
          <p:cNvPr id="46" name="Rectangle 4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pic>
        <p:nvPicPr>
          <p:cNvPr id="20" name="Picture 19" descr="A picture containing sky, outdoor, mountain, nature&#10;&#10;Description automatically generated">
            <a:extLst>
              <a:ext uri="{FF2B5EF4-FFF2-40B4-BE49-F238E27FC236}">
                <a16:creationId xmlns:a16="http://schemas.microsoft.com/office/drawing/2014/main" id="{F42F910C-DA1E-0F48-8663-385F22C9F2A9}"/>
              </a:ext>
            </a:extLst>
          </p:cNvPr>
          <p:cNvPicPr>
            <a:picLocks noChangeAspect="1"/>
          </p:cNvPicPr>
          <p:nvPr/>
        </p:nvPicPr>
        <p:blipFill rotWithShape="1">
          <a:blip r:embed="rId2"/>
          <a:srcRect l="11409" r="5258"/>
          <a:stretch/>
        </p:blipFill>
        <p:spPr>
          <a:xfrm>
            <a:off x="20" y="1"/>
            <a:ext cx="9143979" cy="6857999"/>
          </a:xfrm>
          <a:prstGeom prst="rect">
            <a:avLst/>
          </a:prstGeom>
        </p:spPr>
      </p:pic>
      <p:sp>
        <p:nvSpPr>
          <p:cNvPr id="47" name="Rectangle 43">
            <a:extLst>
              <a:ext uri="{FF2B5EF4-FFF2-40B4-BE49-F238E27FC236}">
                <a16:creationId xmlns:a16="http://schemas.microsoft.com/office/drawing/2014/main" id="{63F3677B-A97D-4CAD-A971-B22755F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9144000" cy="4516342"/>
          </a:xfrm>
          <a:prstGeom prst="rect">
            <a:avLst/>
          </a:prstGeom>
          <a:gradFill>
            <a:gsLst>
              <a:gs pos="47000">
                <a:srgbClr val="000000">
                  <a:alpha val="22000"/>
                </a:srgbClr>
              </a:gs>
              <a:gs pos="0">
                <a:srgbClr val="000000">
                  <a:alpha val="0"/>
                </a:srgbClr>
              </a:gs>
              <a:gs pos="100000">
                <a:srgbClr val="000000">
                  <a:alpha val="4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mbo"/>
              <a:ea typeface="+mn-ea"/>
              <a:cs typeface="+mn-cs"/>
            </a:endParaRPr>
          </a:p>
        </p:txBody>
      </p:sp>
      <p:sp>
        <p:nvSpPr>
          <p:cNvPr id="2" name="Title 1">
            <a:extLst>
              <a:ext uri="{FF2B5EF4-FFF2-40B4-BE49-F238E27FC236}">
                <a16:creationId xmlns:a16="http://schemas.microsoft.com/office/drawing/2014/main" id="{93D0C1F8-561D-C044-9FC6-99926A6B04E8}"/>
              </a:ext>
            </a:extLst>
          </p:cNvPr>
          <p:cNvSpPr>
            <a:spLocks noGrp="1"/>
          </p:cNvSpPr>
          <p:nvPr>
            <p:ph type="ctrTitle"/>
          </p:nvPr>
        </p:nvSpPr>
        <p:spPr>
          <a:xfrm>
            <a:off x="432842" y="477079"/>
            <a:ext cx="6384336" cy="1384378"/>
          </a:xfrm>
          <a:solidFill>
            <a:schemeClr val="bg1">
              <a:alpha val="70000"/>
            </a:schemeClr>
          </a:solidFill>
          <a:ln w="15875">
            <a:solidFill>
              <a:schemeClr val="tx1"/>
            </a:solidFill>
          </a:ln>
        </p:spPr>
        <p:txBody>
          <a:bodyPr anchor="ctr">
            <a:noAutofit/>
          </a:bodyPr>
          <a:lstStyle/>
          <a:p>
            <a:r>
              <a:rPr lang="en-US" sz="3600" dirty="0">
                <a:solidFill>
                  <a:schemeClr val="tx1"/>
                </a:solidFill>
              </a:rPr>
              <a:t>God Exalts the Humble</a:t>
            </a:r>
          </a:p>
        </p:txBody>
      </p:sp>
      <p:sp>
        <p:nvSpPr>
          <p:cNvPr id="3" name="Subtitle 2">
            <a:extLst>
              <a:ext uri="{FF2B5EF4-FFF2-40B4-BE49-F238E27FC236}">
                <a16:creationId xmlns:a16="http://schemas.microsoft.com/office/drawing/2014/main" id="{81E1A00B-7AEB-6840-915A-AEA4CA9E2154}"/>
              </a:ext>
            </a:extLst>
          </p:cNvPr>
          <p:cNvSpPr>
            <a:spLocks noGrp="1"/>
          </p:cNvSpPr>
          <p:nvPr>
            <p:ph type="subTitle" idx="1"/>
          </p:nvPr>
        </p:nvSpPr>
        <p:spPr>
          <a:xfrm>
            <a:off x="432843" y="1994402"/>
            <a:ext cx="6384335" cy="4386519"/>
          </a:xfrm>
          <a:solidFill>
            <a:schemeClr val="bg1">
              <a:alpha val="70000"/>
            </a:schemeClr>
          </a:solidFill>
          <a:ln w="15875">
            <a:solidFill>
              <a:schemeClr val="tx1"/>
            </a:solidFill>
          </a:ln>
        </p:spPr>
        <p:txBody>
          <a:bodyPr>
            <a:normAutofit/>
          </a:bodyPr>
          <a:lstStyle/>
          <a:p>
            <a:pPr marL="457200" indent="-457200" algn="l">
              <a:buFont typeface="Wingdings" pitchFamily="2" charset="2"/>
              <a:buChar char="Ø"/>
            </a:pPr>
            <a:r>
              <a:rPr lang="en-US" sz="3200" dirty="0"/>
              <a:t>V.6, 10-11</a:t>
            </a:r>
          </a:p>
          <a:p>
            <a:pPr marL="914400" lvl="1" indent="-457200" algn="l">
              <a:buFont typeface="Wingdings" pitchFamily="2" charset="2"/>
              <a:buChar char="Ø"/>
            </a:pPr>
            <a:r>
              <a:rPr lang="en-US" sz="2800" dirty="0"/>
              <a:t>Moses  </a:t>
            </a:r>
          </a:p>
          <a:p>
            <a:pPr marL="1371600" lvl="2" indent="-457200" algn="l">
              <a:buFont typeface="Wingdings" pitchFamily="2" charset="2"/>
              <a:buChar char="Ø"/>
            </a:pPr>
            <a:r>
              <a:rPr lang="en-US" sz="2800" dirty="0"/>
              <a:t>Was not eloquent of speech </a:t>
            </a:r>
            <a:r>
              <a:rPr lang="en-US" sz="2800" b="1" dirty="0"/>
              <a:t>(Exodus 4:10)</a:t>
            </a:r>
          </a:p>
          <a:p>
            <a:pPr marL="1371600" lvl="2" indent="-457200" algn="l">
              <a:buFont typeface="Wingdings" pitchFamily="2" charset="2"/>
              <a:buChar char="Ø"/>
            </a:pPr>
            <a:r>
              <a:rPr lang="en-US" sz="3000" dirty="0"/>
              <a:t>God used him to lead the children of Israel out of Egyptian bondage</a:t>
            </a:r>
          </a:p>
          <a:p>
            <a:pPr marL="1371600" lvl="2" indent="-457200" algn="l">
              <a:buFont typeface="Wingdings" pitchFamily="2" charset="2"/>
              <a:buChar char="Ø"/>
            </a:pPr>
            <a:endParaRPr lang="en-US" sz="2600" dirty="0">
              <a:solidFill>
                <a:schemeClr val="tx1"/>
              </a:solidFill>
            </a:endParaRPr>
          </a:p>
        </p:txBody>
      </p:sp>
    </p:spTree>
    <p:extLst>
      <p:ext uri="{BB962C8B-B14F-4D97-AF65-F5344CB8AC3E}">
        <p14:creationId xmlns:p14="http://schemas.microsoft.com/office/powerpoint/2010/main" val="10110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emplate>{790D18BF-6066-1B43-A2BD-A930520EEBAF}tf10001120</Template>
  <TotalTime>259</TotalTime>
  <Words>397</Words>
  <Application>Microsoft Macintosh PowerPoint</Application>
  <PresentationFormat>On-screen Show (4:3)</PresentationFormat>
  <Paragraphs>53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Bembo</vt:lpstr>
      <vt:lpstr>Wingdings</vt:lpstr>
      <vt:lpstr>ArchiveVTI</vt:lpstr>
      <vt:lpstr>PowerPoint Presentation</vt:lpstr>
      <vt:lpstr>Why God is worthy of Praise</vt:lpstr>
      <vt:lpstr>Why God is worthy of Praise</vt:lpstr>
      <vt:lpstr>God’s Power</vt:lpstr>
      <vt:lpstr>God’s Power</vt:lpstr>
      <vt:lpstr>God Provides For Us</vt:lpstr>
      <vt:lpstr>God Provides For Us</vt:lpstr>
      <vt:lpstr>God Exalts the Humble</vt:lpstr>
      <vt:lpstr>God Exalts the Humble</vt:lpstr>
      <vt:lpstr>God Exalts the Humble</vt:lpstr>
      <vt:lpstr>God Exalts the Humble</vt:lpstr>
      <vt:lpstr>God Exalts the Humble</vt:lpstr>
      <vt:lpstr>God Exalts the Humble</vt:lpstr>
      <vt:lpstr>Why God is worthy of Praise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Carlson</dc:creator>
  <cp:lastModifiedBy>Jay Carlson</cp:lastModifiedBy>
  <cp:revision>23</cp:revision>
  <dcterms:created xsi:type="dcterms:W3CDTF">2021-01-23T21:44:16Z</dcterms:created>
  <dcterms:modified xsi:type="dcterms:W3CDTF">2021-01-24T13:13:31Z</dcterms:modified>
</cp:coreProperties>
</file>