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3" r:id="rId5"/>
    <p:sldId id="264" r:id="rId6"/>
    <p:sldId id="266" r:id="rId7"/>
    <p:sldId id="261" r:id="rId8"/>
    <p:sldId id="267" r:id="rId9"/>
    <p:sldId id="26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66"/>
    <a:srgbClr val="091625"/>
    <a:srgbClr val="16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9220" autoAdjust="0"/>
  </p:normalViewPr>
  <p:slideViewPr>
    <p:cSldViewPr>
      <p:cViewPr varScale="1">
        <p:scale>
          <a:sx n="72" d="100"/>
          <a:sy n="72" d="100"/>
        </p:scale>
        <p:origin x="-1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8DA55B8-B31E-4464-931A-579783C51DA1}" type="datetimeFigureOut">
              <a:rPr lang="en-US" smtClean="0"/>
              <a:pPr/>
              <a:t>3/27/21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6368E46-7F4B-4EF9-BBB3-76DBA9C23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rror01.jpg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259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73575"/>
            <a:ext cx="91440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The Mirror of Truth</a:t>
            </a:r>
            <a:endParaRPr lang="en-US" sz="80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14400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J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ames 1:21-25</a:t>
            </a:r>
            <a:endParaRPr lang="en-US" sz="6000" b="1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36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68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James 1:21-25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839200" cy="576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21 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Therefore lay aside all filthiness and overflow of wickedness, and receive with meekness the implanted word, which is able to save your souls.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6000"/>
              </a:lnSpc>
            </a:pP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 be doers of the word, and not hearers only,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deceiving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yourselves.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23 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 if anyone is a hearer of the word and not a doer, he is like a man observing his natural face in a mirror;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24 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 he observes himself, goes away, and immediately forgets what kind of man he was.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25 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 he who looks into the perfect law of liberty and continues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in it,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and is not a forgetful hearer but a doer of the work, this one will be blessed in what he does.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79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James 1:21-25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839200" cy="576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21 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Therefore lay aside all filthiness and overflow of wickedness, and receive with meekness the implanted word, which is able to save your souls.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6000"/>
              </a:lnSpc>
            </a:pP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 be doers of the word, and not hearers only,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deceiving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yourselves.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23 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 if anyone is a hearer of the word and not a doer, he is like a man 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observing his natural face in a mirror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;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24 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 he observes himself, goes away, and immediately forgets what kind of man he was.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25 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 he who looks into the perfect law of liberty and continues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in it,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and is not a forgetful hearer but a doer of the work, this one will be blessed in what he does.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175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James 1:21-25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915400" cy="576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21 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Therefore lay aside all filthiness and overflow of wickedness, and receive with meekness the implanted word, which is able to save your souls.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6000"/>
              </a:lnSpc>
            </a:pP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 be doers of the word, and not hearers only,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deceiving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yourselves.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23 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 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if anyone is a hearer of the word and not a doer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, he is like a man 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observing his natural face in a mirror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;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24 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 he observes himself, goes away, and immediately forgets what kind of man he was.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25 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 he who looks into the perfect law of liberty and continues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in it,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and is not a forgetful hearer but a doer of the work, this one will be blessed in what he does.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44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James 1:21-25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915400" cy="576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21 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Therefore lay aside all filthiness and overflow of wickedness, and receive with meekness the implanted word, which is able to save your souls.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6000"/>
              </a:lnSpc>
            </a:pP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be doers of the word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, and not hearers only,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deceiving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yourselves.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23 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 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if anyone is a hearer of the word and not a doer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, he is like a man 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observing his natural face in a mirror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;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24 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for he observes himself, goes away, and immediately forgets what kind of man he was. 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25 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But he who looks into the perfect law of liberty and continues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in it,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 and is not a forgetful hearer but a doer of the work, this one will be blessed in what he does.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77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4962"/>
            <a:ext cx="9144000" cy="1417638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Elements of True Examination</a:t>
            </a:r>
            <a:endParaRPr lang="en-US" sz="52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722437"/>
            <a:ext cx="9067800" cy="51355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Readiness to Look</a:t>
            </a: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 Corinthians 10: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12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Lest we fall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2 Peter 3: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17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Beware lest fall or led away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2 Corinthians 13: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5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“Examine yourselves … Test yourselves”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>
              <a:buClr>
                <a:srgbClr val="FFFF00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9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4962"/>
            <a:ext cx="9144000" cy="1417638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Elements of True Examination</a:t>
            </a:r>
            <a:endParaRPr lang="en-US" sz="52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722437"/>
            <a:ext cx="9067800" cy="4525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Standard of Examination</a:t>
            </a: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 Peter 1:22-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25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Purified by truth (gospel)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John 17:17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 Sanctifying done by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truth</a:t>
            </a:r>
          </a:p>
          <a:p>
            <a:pPr marL="1317625" lvl="2" indent="-460375">
              <a:buClr>
                <a:srgbClr val="66FFFF"/>
              </a:buClr>
              <a:buSzPct val="70000"/>
              <a:buFont typeface="Wingdings" charset="2"/>
              <a:buChar char="Ø"/>
            </a:pPr>
            <a:r>
              <a:rPr lang="en-US" sz="3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How sanctifying occurs (</a:t>
            </a:r>
            <a:r>
              <a:rPr lang="en-US" sz="34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Eph</a:t>
            </a:r>
            <a:r>
              <a:rPr lang="en-US" sz="34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. 5:25-27</a:t>
            </a:r>
            <a:r>
              <a:rPr lang="en-US" sz="3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)</a:t>
            </a: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 John 2:3-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6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Knowing God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sym typeface="Wingdings"/>
              </a:rPr>
              <a:t>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  <a:sym typeface="Wingdings"/>
              </a:rPr>
              <a:t> Obedience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>
              <a:buClr>
                <a:srgbClr val="FFFF00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1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4962"/>
            <a:ext cx="9144000" cy="1417638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Elements of True Examination</a:t>
            </a:r>
            <a:endParaRPr lang="en-US" sz="52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22437"/>
            <a:ext cx="9372600" cy="5287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Clr>
                <a:srgbClr val="FFFF00"/>
              </a:buClr>
            </a:pPr>
            <a:r>
              <a:rPr lang="en-US" sz="5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Specific Points </a:t>
            </a:r>
            <a:r>
              <a:rPr lang="en-US" sz="5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of 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Examination</a:t>
            </a:r>
            <a:endParaRPr lang="en-US" sz="4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 marL="917575" lvl="1" indent="-460375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</a:pPr>
            <a:r>
              <a:rPr lang="en-US" sz="4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Hebrews 3:12-14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 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Heart of unbelief</a:t>
            </a:r>
          </a:p>
          <a:p>
            <a:pPr marL="917575" lvl="1" indent="-460375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</a:pPr>
            <a:r>
              <a:rPr lang="en-US" sz="4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Hebrews 12:14-16</a:t>
            </a:r>
            <a:r>
              <a:rPr lang="en-US" sz="4600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 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Bitterness – immorality</a:t>
            </a:r>
          </a:p>
          <a:p>
            <a:pPr marL="917575" lvl="1" indent="-460375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</a:pPr>
            <a:r>
              <a:rPr lang="en-US" sz="4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Acts 20:29-31  </a:t>
            </a:r>
            <a:r>
              <a:rPr lang="en-US" sz="4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Falling to false teaching</a:t>
            </a:r>
          </a:p>
          <a:p>
            <a:pPr marL="917575" lvl="1" indent="-460375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</a:pPr>
            <a:r>
              <a:rPr lang="en-US" sz="4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Revelation 2:4-5</a:t>
            </a:r>
            <a:r>
              <a:rPr lang="en-US" sz="4600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 </a:t>
            </a:r>
            <a:r>
              <a:rPr lang="en-US" sz="4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Leaving first love</a:t>
            </a:r>
          </a:p>
          <a:p>
            <a:pPr marL="917575" lvl="1" indent="-460375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</a:pPr>
            <a:r>
              <a:rPr lang="en-US" sz="4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Revelation 3:1-3  </a:t>
            </a:r>
            <a:r>
              <a:rPr lang="en-US" sz="4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No works to perfection</a:t>
            </a:r>
          </a:p>
          <a:p>
            <a:pPr marL="917575" lvl="1" indent="-460375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</a:pPr>
            <a:r>
              <a:rPr lang="en-US" sz="4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Philippians 3:13-15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 Single-minded pursuit</a:t>
            </a:r>
          </a:p>
          <a:p>
            <a:pPr marL="917575" lvl="1" indent="-460375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</a:pPr>
            <a:r>
              <a:rPr lang="en-US" sz="46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Reason for lists of sins prevalent in NT</a:t>
            </a:r>
            <a:endParaRPr lang="en-US" sz="4200" b="1" dirty="0">
              <a:solidFill>
                <a:srgbClr val="66FFFF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55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f-Examination01a.jpe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0"/>
            <a:ext cx="938201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4962"/>
            <a:ext cx="9144000" cy="1417638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Elements of True Examination</a:t>
            </a:r>
            <a:endParaRPr lang="en-US" sz="52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22437"/>
            <a:ext cx="9296400" cy="36115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Action after Inspection</a:t>
            </a: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Ephesians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6:13-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17</a:t>
            </a:r>
            <a:r>
              <a:rPr lang="en-US" sz="24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Having done all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…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stand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 Peter 1:13-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17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Obedient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–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Be holy as God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Matthew 7:21-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23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Must </a:t>
            </a:r>
            <a:r>
              <a:rPr lang="en-US" sz="3600" b="1" u="sng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do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 will of God</a:t>
            </a:r>
            <a:endParaRPr lang="en-US" sz="3600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  <a:p>
            <a:pPr marL="917575" lvl="1" indent="-460375">
              <a:buClr>
                <a:schemeClr val="bg1"/>
              </a:buClr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Luke 8:19-</a:t>
            </a:r>
            <a:r>
              <a:rPr lang="en-US" sz="3600" b="1" i="1" dirty="0" smtClean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21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How Jesus identifies family</a:t>
            </a:r>
            <a:endParaRPr lang="en-US" sz="3600" b="1" i="1" dirty="0">
              <a:solidFill>
                <a:srgbClr val="FFFF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Are we truly </a:t>
            </a:r>
            <a:r>
              <a:rPr lang="en-US" sz="4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examining </a:t>
            </a:r>
            <a:r>
              <a:rPr lang="en-US" sz="4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ourselves </a:t>
            </a:r>
            <a:r>
              <a:rPr lang="en-US" sz="4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Times New Roman"/>
                <a:cs typeface="Times New Roman"/>
              </a:rPr>
              <a:t>by the truth of the gospel? </a:t>
            </a:r>
            <a:endParaRPr lang="en-US" sz="46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41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264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Mirror of Truth</vt:lpstr>
      <vt:lpstr>James 1:21-25</vt:lpstr>
      <vt:lpstr>James 1:21-25</vt:lpstr>
      <vt:lpstr>James 1:21-25</vt:lpstr>
      <vt:lpstr>James 1:21-25</vt:lpstr>
      <vt:lpstr>Elements of True Examination</vt:lpstr>
      <vt:lpstr>Elements of True Examination</vt:lpstr>
      <vt:lpstr>Elements of True Examination</vt:lpstr>
      <vt:lpstr>Elements of True Examination</vt:lpstr>
      <vt:lpstr>PowerPoint Presentation</vt:lpstr>
    </vt:vector>
  </TitlesOfParts>
  <Manager/>
  <Company>Hewlett-Packard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Harry</dc:creator>
  <cp:keywords/>
  <dc:description/>
  <cp:lastModifiedBy>Harry Osborne</cp:lastModifiedBy>
  <cp:revision>24</cp:revision>
  <dcterms:created xsi:type="dcterms:W3CDTF">2017-02-11T14:18:26Z</dcterms:created>
  <dcterms:modified xsi:type="dcterms:W3CDTF">2021-03-28T11:29:38Z</dcterms:modified>
  <cp:category/>
</cp:coreProperties>
</file>