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75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8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2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9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3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5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8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5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0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9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6DFAA-2B10-4E14-8320-D0B1FAA6BE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C3FF5-A5DD-4137-9F73-F556657E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7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indoor&#10;&#10;Description automatically generated">
            <a:extLst>
              <a:ext uri="{FF2B5EF4-FFF2-40B4-BE49-F238E27FC236}">
                <a16:creationId xmlns:a16="http://schemas.microsoft.com/office/drawing/2014/main" id="{E38661C3-FBA7-4BC3-815B-8B4E488DC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B02BAA-3C23-411F-BFD7-4C5B82D7B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965200"/>
            <a:ext cx="7696200" cy="3564869"/>
          </a:xfrm>
        </p:spPr>
        <p:txBody>
          <a:bodyPr>
            <a:normAutofit/>
          </a:bodyPr>
          <a:lstStyle/>
          <a:p>
            <a:pPr algn="l"/>
            <a:r>
              <a:rPr lang="en-US" sz="100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Modest Apparel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FF02A5-FEBD-4803-80D1-57E706126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00" y="4572002"/>
            <a:ext cx="7696200" cy="1202995"/>
          </a:xfrm>
        </p:spPr>
        <p:txBody>
          <a:bodyPr>
            <a:normAutofit/>
          </a:bodyPr>
          <a:lstStyle/>
          <a:p>
            <a:pPr algn="l"/>
            <a:r>
              <a:rPr lang="en-US" sz="2800"/>
              <a:t>1 Timothy 2:9-10</a:t>
            </a:r>
          </a:p>
        </p:txBody>
      </p:sp>
    </p:spTree>
    <p:extLst>
      <p:ext uri="{BB962C8B-B14F-4D97-AF65-F5344CB8AC3E}">
        <p14:creationId xmlns:p14="http://schemas.microsoft.com/office/powerpoint/2010/main" val="3041129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1 Timothy 2:9-10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effectLst/>
                <a:latin typeface="Arial Nova" panose="020B0504020202020204" pitchFamily="34" charset="0"/>
              </a:rPr>
              <a:t>9 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in like manner also, that the 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adorn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themselves in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modest apparel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propriety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and 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moderation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not with braided hair or gold or pearls or costly clothing, </a:t>
            </a:r>
            <a:r>
              <a:rPr lang="en-US" b="1" i="0" baseline="30000" dirty="0">
                <a:effectLst/>
                <a:latin typeface="Arial Nova" panose="020B0504020202020204" pitchFamily="34" charset="0"/>
              </a:rPr>
              <a:t>10 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but, which is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proper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for 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professing godliness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good works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.</a:t>
            </a:r>
          </a:p>
          <a:p>
            <a:r>
              <a:rPr lang="en-US" b="1" i="1" dirty="0">
                <a:latin typeface="Arial Nova" panose="020B0504020202020204" pitchFamily="34" charset="0"/>
              </a:rPr>
              <a:t>There is a proper way to dress and there is an improper way to dress</a:t>
            </a:r>
          </a:p>
          <a:p>
            <a:pPr lvl="1"/>
            <a:r>
              <a:rPr lang="en-US" b="1" i="1" dirty="0">
                <a:latin typeface="Arial Nova" panose="020B0504020202020204" pitchFamily="34" charset="0"/>
              </a:rPr>
              <a:t>Deuteronomy 29:29 – What has been revealed is so we may do the words of the law</a:t>
            </a:r>
          </a:p>
        </p:txBody>
      </p:sp>
    </p:spTree>
    <p:extLst>
      <p:ext uri="{BB962C8B-B14F-4D97-AF65-F5344CB8AC3E}">
        <p14:creationId xmlns:p14="http://schemas.microsoft.com/office/powerpoint/2010/main" val="533735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1 Timothy 2:9-10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effectLst/>
                <a:latin typeface="Arial Nova" panose="020B0504020202020204" pitchFamily="34" charset="0"/>
              </a:rPr>
              <a:t>9 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in like manner also, that the 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adorn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themselves in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modest apparel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propriety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and 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moderation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not with braided hair or gold or pearls or costly clothing, </a:t>
            </a:r>
            <a:r>
              <a:rPr lang="en-US" b="1" i="0" baseline="30000" dirty="0">
                <a:effectLst/>
                <a:latin typeface="Arial Nova" panose="020B0504020202020204" pitchFamily="34" charset="0"/>
              </a:rPr>
              <a:t>10 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but, which is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proper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for 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professing godliness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good works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.</a:t>
            </a:r>
          </a:p>
          <a:p>
            <a:r>
              <a:rPr lang="en-US" b="1" i="1" dirty="0">
                <a:latin typeface="Arial Nova" panose="020B0504020202020204" pitchFamily="34" charset="0"/>
              </a:rPr>
              <a:t>There is a proper way to dress and there is an improper way to dress</a:t>
            </a:r>
          </a:p>
          <a:p>
            <a:pPr lvl="1"/>
            <a:r>
              <a:rPr lang="en-US" b="1" i="1" dirty="0">
                <a:latin typeface="Arial Nova" panose="020B0504020202020204" pitchFamily="34" charset="0"/>
              </a:rPr>
              <a:t>Romans 4:15 – No law </a:t>
            </a:r>
            <a:r>
              <a:rPr lang="en-US" b="1" i="1" dirty="0">
                <a:latin typeface="Arial Nova" panose="020B0504020202020204" pitchFamily="34" charset="0"/>
                <a:sym typeface="Wingdings" pitchFamily="2" charset="2"/>
              </a:rPr>
              <a:t> No transgression</a:t>
            </a:r>
          </a:p>
          <a:p>
            <a:pPr lvl="1"/>
            <a:r>
              <a:rPr lang="en-US" b="1" i="1" dirty="0">
                <a:latin typeface="Arial Nova" panose="020B0504020202020204" pitchFamily="34" charset="0"/>
              </a:rPr>
              <a:t>1 John 3:4 – Sin is lawlessness</a:t>
            </a:r>
          </a:p>
          <a:p>
            <a:pPr marL="457200" lvl="1" indent="0">
              <a:buNone/>
            </a:pPr>
            <a:endParaRPr lang="en-US" b="1" i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14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Foundational Principles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Arial Nova" panose="020B0504020202020204" pitchFamily="34" charset="0"/>
              </a:rPr>
              <a:t>The word of God is complete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John 16:12-15 </a:t>
            </a:r>
            <a:r>
              <a:rPr lang="en-US" sz="2800" dirty="0">
                <a:latin typeface="Arial Nova" panose="020B0504020202020204" pitchFamily="34" charset="0"/>
              </a:rPr>
              <a:t>– All truth was going to be revealed</a:t>
            </a:r>
          </a:p>
          <a:p>
            <a:pPr lvl="2"/>
            <a:r>
              <a:rPr lang="en-US" sz="2400" b="1" i="1" dirty="0">
                <a:latin typeface="Arial Nova" panose="020B0504020202020204" pitchFamily="34" charset="0"/>
              </a:rPr>
              <a:t>Acts 2:1-4 </a:t>
            </a:r>
            <a:r>
              <a:rPr lang="en-US" sz="2400" dirty="0">
                <a:latin typeface="Arial Nova" panose="020B0504020202020204" pitchFamily="34" charset="0"/>
              </a:rPr>
              <a:t>– All truth was revealed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1 Corinthians 13:9-12 </a:t>
            </a:r>
            <a:r>
              <a:rPr lang="en-US" sz="2800" dirty="0">
                <a:latin typeface="Arial Nova" panose="020B0504020202020204" pitchFamily="34" charset="0"/>
              </a:rPr>
              <a:t>– God’s word has been completed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Jude 3</a:t>
            </a:r>
            <a:r>
              <a:rPr lang="en-US" sz="2800" dirty="0">
                <a:latin typeface="Arial Nova" panose="020B0504020202020204" pitchFamily="34" charset="0"/>
              </a:rPr>
              <a:t> – The faith was once and for all delivered to the saints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Galatians 1:8-9 </a:t>
            </a:r>
            <a:r>
              <a:rPr lang="en-US" sz="2800" dirty="0">
                <a:latin typeface="Arial Nova" panose="020B0504020202020204" pitchFamily="34" charset="0"/>
              </a:rPr>
              <a:t>– We are not to change the word that has been delivered</a:t>
            </a:r>
          </a:p>
          <a:p>
            <a:pPr marL="0" indent="0">
              <a:buNone/>
            </a:pPr>
            <a:endParaRPr lang="en-US" b="1" i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60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Foundational Principles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Arial Nova" panose="020B0504020202020204" pitchFamily="34" charset="0"/>
              </a:rPr>
              <a:t>We can know the will of God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Ephesians 3:3-5 </a:t>
            </a:r>
            <a:r>
              <a:rPr lang="en-US" sz="2800" dirty="0">
                <a:latin typeface="Arial Nova" panose="020B0504020202020204" pitchFamily="34" charset="0"/>
              </a:rPr>
              <a:t>– We may understand when we read what the apostles wrote down what was revealed to them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2 Timothy 3:16-17 </a:t>
            </a:r>
            <a:r>
              <a:rPr lang="en-US" sz="2800" dirty="0">
                <a:latin typeface="Arial Nova" panose="020B0504020202020204" pitchFamily="34" charset="0"/>
              </a:rPr>
              <a:t>– All scripture properly equips man for every good work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Ephesians 5:17 </a:t>
            </a:r>
            <a:r>
              <a:rPr lang="en-US" sz="2800" dirty="0">
                <a:latin typeface="Arial Nova" panose="020B0504020202020204" pitchFamily="34" charset="0"/>
              </a:rPr>
              <a:t>– We are to know what the will of God is</a:t>
            </a:r>
          </a:p>
          <a:p>
            <a:pPr marL="0" indent="0">
              <a:buNone/>
            </a:pPr>
            <a:endParaRPr lang="en-US" b="1" i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2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Foundational Principles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Arial Nova" panose="020B0504020202020204" pitchFamily="34" charset="0"/>
              </a:rPr>
              <a:t>The word of God does not change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1 Peter 1:22-25 </a:t>
            </a:r>
            <a:r>
              <a:rPr lang="en-US" sz="2800" dirty="0">
                <a:latin typeface="Arial Nova" panose="020B0504020202020204" pitchFamily="34" charset="0"/>
              </a:rPr>
              <a:t>– The word of God abides forever </a:t>
            </a:r>
          </a:p>
          <a:p>
            <a:pPr lvl="2"/>
            <a:r>
              <a:rPr lang="en-US" sz="2400" dirty="0">
                <a:latin typeface="Arial Nova" panose="020B0504020202020204" pitchFamily="34" charset="0"/>
              </a:rPr>
              <a:t>It does not change as time and culture changes</a:t>
            </a:r>
          </a:p>
          <a:p>
            <a:pPr lvl="2"/>
            <a:r>
              <a:rPr lang="en-US" sz="2400" dirty="0">
                <a:latin typeface="Arial Nova" panose="020B0504020202020204" pitchFamily="34" charset="0"/>
              </a:rPr>
              <a:t>It is not circumstantial, does not change based on circumstances or situations</a:t>
            </a:r>
          </a:p>
          <a:p>
            <a:pPr marL="0" indent="0">
              <a:buNone/>
            </a:pPr>
            <a:endParaRPr lang="en-US" b="1" i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51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Foundational Principles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Arial Nova" panose="020B0504020202020204" pitchFamily="34" charset="0"/>
              </a:rPr>
              <a:t>We are not our own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1 Corinthians 7:23 </a:t>
            </a:r>
            <a:r>
              <a:rPr lang="en-US" sz="2800" dirty="0">
                <a:latin typeface="Arial Nova" panose="020B0504020202020204" pitchFamily="34" charset="0"/>
              </a:rPr>
              <a:t>– We were bought at a price</a:t>
            </a:r>
          </a:p>
          <a:p>
            <a:pPr lvl="2"/>
            <a:r>
              <a:rPr lang="en-US" sz="2400" b="1" i="1" dirty="0">
                <a:latin typeface="Arial Nova" panose="020B0504020202020204" pitchFamily="34" charset="0"/>
              </a:rPr>
              <a:t>1 Peter 1:18-19 </a:t>
            </a:r>
            <a:r>
              <a:rPr lang="en-US" sz="2400" dirty="0">
                <a:latin typeface="Arial Nova" panose="020B0504020202020204" pitchFamily="34" charset="0"/>
              </a:rPr>
              <a:t>– The price was the precious blood of Jesus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Romans 6:12-18 </a:t>
            </a:r>
            <a:r>
              <a:rPr lang="en-US" sz="2800" dirty="0">
                <a:latin typeface="Arial Nova" panose="020B0504020202020204" pitchFamily="34" charset="0"/>
              </a:rPr>
              <a:t>– We have a new master (righteousness)</a:t>
            </a:r>
          </a:p>
          <a:p>
            <a:pPr lvl="2"/>
            <a:r>
              <a:rPr lang="en-US" sz="2400" b="1" i="1" dirty="0">
                <a:latin typeface="Arial Nova" panose="020B0504020202020204" pitchFamily="34" charset="0"/>
              </a:rPr>
              <a:t>Matthew 7:21-23 </a:t>
            </a:r>
            <a:r>
              <a:rPr lang="en-US" sz="2400" dirty="0">
                <a:latin typeface="Arial Nova" panose="020B0504020202020204" pitchFamily="34" charset="0"/>
              </a:rPr>
              <a:t>– We are to obey the words of the God</a:t>
            </a:r>
          </a:p>
          <a:p>
            <a:pPr marL="0" indent="0">
              <a:buNone/>
            </a:pPr>
            <a:endParaRPr lang="en-US" b="1" i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48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Foundational Principles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Arial Nova" panose="020B0504020202020204" pitchFamily="34" charset="0"/>
              </a:rPr>
              <a:t>We are not our own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1 Peter 1:13-16 </a:t>
            </a:r>
            <a:r>
              <a:rPr lang="en-US" sz="2800" dirty="0">
                <a:latin typeface="Arial Nova" panose="020B0504020202020204" pitchFamily="34" charset="0"/>
              </a:rPr>
              <a:t>– We are to be holy</a:t>
            </a:r>
          </a:p>
          <a:p>
            <a:pPr lvl="2"/>
            <a:r>
              <a:rPr lang="en-US" sz="2400" b="1" i="1" dirty="0">
                <a:latin typeface="Arial Nova" panose="020B0504020202020204" pitchFamily="34" charset="0"/>
              </a:rPr>
              <a:t>V.17 </a:t>
            </a:r>
            <a:r>
              <a:rPr lang="en-US" sz="2400" dirty="0">
                <a:latin typeface="Arial Nova" panose="020B0504020202020204" pitchFamily="34" charset="0"/>
              </a:rPr>
              <a:t>– We are to conduct ourselves properly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1 Corinthians 6:19-20 </a:t>
            </a:r>
            <a:r>
              <a:rPr lang="en-US" sz="2800" dirty="0">
                <a:latin typeface="Arial Nova" panose="020B0504020202020204" pitchFamily="34" charset="0"/>
              </a:rPr>
              <a:t>– We are not our own and our body is to glorify God</a:t>
            </a:r>
          </a:p>
          <a:p>
            <a:pPr lvl="2"/>
            <a:r>
              <a:rPr lang="en-US" sz="2400" b="1" i="1" dirty="0">
                <a:latin typeface="Arial Nova" panose="020B0504020202020204" pitchFamily="34" charset="0"/>
              </a:rPr>
              <a:t>Romans 12:1-2 </a:t>
            </a:r>
            <a:r>
              <a:rPr lang="en-US" sz="2400" dirty="0">
                <a:latin typeface="Arial Nova" panose="020B0504020202020204" pitchFamily="34" charset="0"/>
              </a:rPr>
              <a:t>– We are not </a:t>
            </a:r>
            <a:r>
              <a:rPr lang="en-US" sz="2400">
                <a:latin typeface="Arial Nova" panose="020B0504020202020204" pitchFamily="34" charset="0"/>
              </a:rPr>
              <a:t>to conform to </a:t>
            </a:r>
            <a:r>
              <a:rPr lang="en-US" sz="2400" dirty="0">
                <a:latin typeface="Arial Nova" panose="020B0504020202020204" pitchFamily="34" charset="0"/>
              </a:rPr>
              <a:t>the world</a:t>
            </a:r>
            <a:endParaRPr lang="en-US" sz="2400" b="1" i="1" dirty="0">
              <a:latin typeface="Arial Nova" panose="020B0504020202020204" pitchFamily="34" charset="0"/>
            </a:endParaRPr>
          </a:p>
          <a:p>
            <a:pPr lvl="2"/>
            <a:r>
              <a:rPr lang="en-US" sz="2400" b="1" i="1" dirty="0">
                <a:latin typeface="Arial Nova" panose="020B0504020202020204" pitchFamily="34" charset="0"/>
              </a:rPr>
              <a:t>Proverbs 7:10 </a:t>
            </a:r>
            <a:r>
              <a:rPr lang="en-US" sz="2400" dirty="0">
                <a:latin typeface="Arial Nova" panose="020B0504020202020204" pitchFamily="34" charset="0"/>
              </a:rPr>
              <a:t>– Our attire says something about us</a:t>
            </a:r>
          </a:p>
          <a:p>
            <a:pPr marL="0" indent="0">
              <a:buNone/>
            </a:pPr>
            <a:endParaRPr lang="en-US" b="1" i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82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Principles of Nakedness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Arial Nova" panose="020B0504020202020204" pitchFamily="34" charset="0"/>
              </a:rPr>
              <a:t>Can mean totally bare or completely uncovered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Genesis 2:25; 3:7 </a:t>
            </a:r>
            <a:r>
              <a:rPr lang="en-US" sz="2800" dirty="0">
                <a:latin typeface="Arial Nova" panose="020B0504020202020204" pitchFamily="34" charset="0"/>
              </a:rPr>
              <a:t>– Adam and Eve were naked with no covering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Job 1:21; Ecclesiastes 5:15 </a:t>
            </a:r>
            <a:r>
              <a:rPr lang="en-US" sz="2800" dirty="0">
                <a:latin typeface="Arial Nova" panose="020B0504020202020204" pitchFamily="34" charset="0"/>
              </a:rPr>
              <a:t>– Returning naked to the womb</a:t>
            </a:r>
          </a:p>
          <a:p>
            <a:pPr marL="0" indent="0">
              <a:buNone/>
            </a:pPr>
            <a:endParaRPr lang="en-US" b="1" i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52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Principles of Nakedness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Arial Nova" panose="020B0504020202020204" pitchFamily="34" charset="0"/>
              </a:rPr>
              <a:t>Can mean partially covered but not sufficient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Genesis 3:10</a:t>
            </a:r>
            <a:r>
              <a:rPr lang="en-US" sz="2800" dirty="0">
                <a:latin typeface="Arial Nova" panose="020B0504020202020204" pitchFamily="34" charset="0"/>
              </a:rPr>
              <a:t> – Adam and Eve covered themselves</a:t>
            </a:r>
          </a:p>
          <a:p>
            <a:pPr lvl="2"/>
            <a:r>
              <a:rPr lang="en-US" sz="2400" dirty="0">
                <a:latin typeface="Arial Nova" panose="020B0504020202020204" pitchFamily="34" charset="0"/>
              </a:rPr>
              <a:t>There is a sense in which we can cover certain parts of the body but still show nakedness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Isaiah 47:1-3 </a:t>
            </a:r>
            <a:r>
              <a:rPr lang="en-US" sz="2800" dirty="0">
                <a:latin typeface="Arial Nova" panose="020B0504020202020204" pitchFamily="34" charset="0"/>
              </a:rPr>
              <a:t>– The uncovering of the thigh is considered nakedness</a:t>
            </a:r>
          </a:p>
          <a:p>
            <a:pPr marL="0" indent="0">
              <a:buNone/>
            </a:pPr>
            <a:endParaRPr lang="en-US" b="1" i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9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Principles of Nakedness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Arial Nova" panose="020B0504020202020204" pitchFamily="34" charset="0"/>
              </a:rPr>
              <a:t>Showing one’s nakedness is shameful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Genesis 3:8-10 </a:t>
            </a:r>
            <a:r>
              <a:rPr lang="en-US" sz="2800" dirty="0">
                <a:latin typeface="Arial Nova" panose="020B0504020202020204" pitchFamily="34" charset="0"/>
              </a:rPr>
              <a:t>– Adam and Eve hid from God because they were naked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Genesis 9:20-27 </a:t>
            </a:r>
            <a:r>
              <a:rPr lang="en-US" sz="2800" dirty="0">
                <a:latin typeface="Arial Nova" panose="020B0504020202020204" pitchFamily="34" charset="0"/>
              </a:rPr>
              <a:t>– When Noah was uncovered, he had to be covered by his sons</a:t>
            </a:r>
          </a:p>
          <a:p>
            <a:pPr marL="0" indent="0">
              <a:buNone/>
            </a:pPr>
            <a:endParaRPr lang="en-US" b="1" i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07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1 Timothy 2:9-10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effectLst/>
                <a:latin typeface="Arial Nova" panose="020B0504020202020204" pitchFamily="34" charset="0"/>
              </a:rPr>
              <a:t>9 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in like manner also, that the women adorn themselves in modest apparel, with propriety and moderation, not with braided hair or gold or pearls or costly clothing, </a:t>
            </a:r>
            <a:r>
              <a:rPr lang="en-US" b="1" i="0" baseline="30000" dirty="0">
                <a:effectLst/>
                <a:latin typeface="Arial Nova" panose="020B0504020202020204" pitchFamily="34" charset="0"/>
              </a:rPr>
              <a:t>10 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but, which is proper for women professing godliness, with good works.</a:t>
            </a:r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63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Principles of Nakedness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Arial Nova" panose="020B0504020202020204" pitchFamily="34" charset="0"/>
              </a:rPr>
              <a:t>Showing one’s nakedness is shameful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Revelation 3:18; 16:15</a:t>
            </a:r>
            <a:r>
              <a:rPr lang="en-US" sz="2800" dirty="0">
                <a:latin typeface="Arial Nova" panose="020B0504020202020204" pitchFamily="34" charset="0"/>
              </a:rPr>
              <a:t> – Nakedness is shameful </a:t>
            </a:r>
          </a:p>
          <a:p>
            <a:pPr lvl="1"/>
            <a:r>
              <a:rPr lang="en-US" sz="2800" b="1" i="1" dirty="0">
                <a:latin typeface="Arial Nova" panose="020B0504020202020204" pitchFamily="34" charset="0"/>
              </a:rPr>
              <a:t>1 Timothy 2:9-10 </a:t>
            </a:r>
            <a:r>
              <a:rPr lang="en-US" sz="2800" dirty="0">
                <a:latin typeface="Arial Nova" panose="020B0504020202020204" pitchFamily="34" charset="0"/>
              </a:rPr>
              <a:t>– We are to dress with propriety (shame fastness) so that which is shameful (nakedness) is not revealed</a:t>
            </a:r>
          </a:p>
          <a:p>
            <a:pPr marL="0" indent="0">
              <a:buNone/>
            </a:pPr>
            <a:endParaRPr lang="en-US" b="1" i="1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19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1 Timothy 2:9-10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effectLst/>
                <a:latin typeface="Arial Nova" panose="020B0504020202020204" pitchFamily="34" charset="0"/>
              </a:rPr>
              <a:t>9 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in like manner also, that the 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adorn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themselves in modest apparel, with propriety and moderation, not with braided hair or gold or pearls or costly clothing, </a:t>
            </a:r>
            <a:r>
              <a:rPr lang="en-US" b="1" i="0" baseline="30000" dirty="0">
                <a:effectLst/>
                <a:latin typeface="Arial Nova" panose="020B0504020202020204" pitchFamily="34" charset="0"/>
              </a:rPr>
              <a:t>10 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but, which is proper for women professing godliness, with good works.</a:t>
            </a:r>
          </a:p>
          <a:p>
            <a:r>
              <a:rPr lang="en-US" dirty="0">
                <a:latin typeface="Arial Nova" panose="020B0504020202020204" pitchFamily="34" charset="0"/>
              </a:rPr>
              <a:t>Adorn – to arrange, to put in order</a:t>
            </a:r>
          </a:p>
          <a:p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115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1 Timothy 2:9-10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effectLst/>
                <a:latin typeface="Arial Nova" panose="020B0504020202020204" pitchFamily="34" charset="0"/>
              </a:rPr>
              <a:t>9 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in like manner also, that the 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adorn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themselves in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modest apparel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propriety and moderation, not with braided hair or gold or pearls or costly clothing, </a:t>
            </a:r>
            <a:r>
              <a:rPr lang="en-US" b="1" i="0" baseline="30000" dirty="0">
                <a:effectLst/>
                <a:latin typeface="Arial Nova" panose="020B0504020202020204" pitchFamily="34" charset="0"/>
              </a:rPr>
              <a:t>10 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but, which is proper for women professing godliness, with good works.</a:t>
            </a:r>
          </a:p>
          <a:p>
            <a:r>
              <a:rPr lang="en-US" dirty="0">
                <a:latin typeface="Arial Nova" panose="020B0504020202020204" pitchFamily="34" charset="0"/>
              </a:rPr>
              <a:t>Adorn – to arrange, to put in order</a:t>
            </a:r>
          </a:p>
          <a:p>
            <a:r>
              <a:rPr lang="en-US" dirty="0">
                <a:latin typeface="Arial Nova" panose="020B0504020202020204" pitchFamily="34" charset="0"/>
              </a:rPr>
              <a:t>Modest apparel – well-arranged or orderly dress, attire, clothes</a:t>
            </a:r>
          </a:p>
          <a:p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394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1 Timothy 2:9-10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effectLst/>
                <a:latin typeface="Arial Nova" panose="020B0504020202020204" pitchFamily="34" charset="0"/>
              </a:rPr>
              <a:t>9 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in like manner also, that the 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adorn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themselves in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modest apparel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propriety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and moderation, not with braided hair or gold or pearls or costly clothing, </a:t>
            </a:r>
            <a:r>
              <a:rPr lang="en-US" b="1" i="0" baseline="30000" dirty="0">
                <a:effectLst/>
                <a:latin typeface="Arial Nova" panose="020B0504020202020204" pitchFamily="34" charset="0"/>
              </a:rPr>
              <a:t>10 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but, which is proper for women professing godliness, with good works.</a:t>
            </a:r>
          </a:p>
          <a:p>
            <a:r>
              <a:rPr lang="en-US" dirty="0">
                <a:latin typeface="Arial Nova" panose="020B0504020202020204" pitchFamily="34" charset="0"/>
              </a:rPr>
              <a:t>Propriety (shame fastness) – downcast eyes, bashfulness, being modest</a:t>
            </a:r>
          </a:p>
          <a:p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9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1 Timothy 2:9-10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effectLst/>
                <a:latin typeface="Arial Nova" panose="020B0504020202020204" pitchFamily="34" charset="0"/>
              </a:rPr>
              <a:t>9 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in like manner also, that the 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adorn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themselves in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modest apparel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propriety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and 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moderation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not with braided hair or gold or pearls or costly clothing, </a:t>
            </a:r>
            <a:r>
              <a:rPr lang="en-US" b="1" i="0" baseline="30000" dirty="0">
                <a:effectLst/>
                <a:latin typeface="Arial Nova" panose="020B0504020202020204" pitchFamily="34" charset="0"/>
              </a:rPr>
              <a:t>10 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but, which is proper for women professing godliness, with good works.</a:t>
            </a:r>
          </a:p>
          <a:p>
            <a:r>
              <a:rPr lang="en-US" dirty="0">
                <a:latin typeface="Arial Nova" panose="020B0504020202020204" pitchFamily="34" charset="0"/>
              </a:rPr>
              <a:t>Propriety (shame fastness) – downcast eyes, bashfulness, being modest</a:t>
            </a:r>
          </a:p>
          <a:p>
            <a:r>
              <a:rPr lang="en-US" dirty="0">
                <a:latin typeface="Arial Nova" panose="020B0504020202020204" pitchFamily="34" charset="0"/>
              </a:rPr>
              <a:t>Moderation – soundness of mind, self-control, sound judgement</a:t>
            </a:r>
          </a:p>
          <a:p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754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1 Timothy 2:9-10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effectLst/>
                <a:latin typeface="Arial Nova" panose="020B0504020202020204" pitchFamily="34" charset="0"/>
              </a:rPr>
              <a:t>9 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in like manner also, that the 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adorn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themselves in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modest apparel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propriety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and 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moderation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not with braided hair or gold or pearls or costly clothing, </a:t>
            </a:r>
            <a:r>
              <a:rPr lang="en-US" b="1" i="0" baseline="30000" dirty="0">
                <a:effectLst/>
                <a:latin typeface="Arial Nova" panose="020B0504020202020204" pitchFamily="34" charset="0"/>
              </a:rPr>
              <a:t>10 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but, which is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proper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for women professing godliness, with good works.</a:t>
            </a:r>
          </a:p>
          <a:p>
            <a:r>
              <a:rPr lang="en-US" dirty="0">
                <a:latin typeface="Arial Nova" panose="020B0504020202020204" pitchFamily="34" charset="0"/>
              </a:rPr>
              <a:t>Proper – to suit up, becoming, seemly, fit</a:t>
            </a:r>
          </a:p>
          <a:p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46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1 Timothy 2:9-10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effectLst/>
                <a:latin typeface="Arial Nova" panose="020B0504020202020204" pitchFamily="34" charset="0"/>
              </a:rPr>
              <a:t>9 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in like manner also, that the 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adorn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themselves in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modest apparel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propriety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and 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moderation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not with braided hair or gold or pearls or costly clothing, </a:t>
            </a:r>
            <a:r>
              <a:rPr lang="en-US" b="1" i="0" baseline="30000" dirty="0">
                <a:effectLst/>
                <a:latin typeface="Arial Nova" panose="020B0504020202020204" pitchFamily="34" charset="0"/>
              </a:rPr>
              <a:t>10 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but, which is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proper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for 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professing godliness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good works.</a:t>
            </a:r>
          </a:p>
          <a:p>
            <a:r>
              <a:rPr lang="en-US" dirty="0">
                <a:latin typeface="Arial Nova" panose="020B0504020202020204" pitchFamily="34" charset="0"/>
              </a:rPr>
              <a:t>Proper – to suit up, becoming, seemly, fit</a:t>
            </a:r>
          </a:p>
          <a:p>
            <a:r>
              <a:rPr lang="en-US" dirty="0">
                <a:latin typeface="Arial Nova" panose="020B0504020202020204" pitchFamily="34" charset="0"/>
              </a:rPr>
              <a:t>Professing godliness – to announce or proclaim fear or reverence toward God</a:t>
            </a:r>
          </a:p>
          <a:p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186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8F792E69-E3C7-47D1-84A3-404BF7169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E774E-0422-4256-84B4-91C6346D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 Nova" panose="020B0504020202020204" pitchFamily="34" charset="0"/>
              </a:rPr>
              <a:t>1 Timothy 2:9-10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619EE4-4681-4787-9060-E64F5C9A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effectLst/>
                <a:latin typeface="Arial Nova" panose="020B0504020202020204" pitchFamily="34" charset="0"/>
              </a:rPr>
              <a:t>9 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in like manner also, that the 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adorn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themselves in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modest apparel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propriety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and 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moderation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not with braided hair or gold or pearls or costly clothing, </a:t>
            </a:r>
            <a:r>
              <a:rPr lang="en-US" b="1" i="0" baseline="30000" dirty="0">
                <a:effectLst/>
                <a:latin typeface="Arial Nova" panose="020B0504020202020204" pitchFamily="34" charset="0"/>
              </a:rPr>
              <a:t>10 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but, which is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proper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 for women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professing godliness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, with </a:t>
            </a:r>
            <a:r>
              <a:rPr lang="en-US" b="0" i="0" dirty="0">
                <a:solidFill>
                  <a:srgbClr val="FFFF00"/>
                </a:solidFill>
                <a:effectLst/>
                <a:latin typeface="Arial Nova" panose="020B0504020202020204" pitchFamily="34" charset="0"/>
              </a:rPr>
              <a:t>good works</a:t>
            </a:r>
            <a:r>
              <a:rPr lang="en-US" b="0" i="0" dirty="0">
                <a:effectLst/>
                <a:latin typeface="Arial Nova" panose="020B0504020202020204" pitchFamily="34" charset="0"/>
              </a:rPr>
              <a:t>.</a:t>
            </a:r>
          </a:p>
          <a:p>
            <a:r>
              <a:rPr lang="en-US" dirty="0">
                <a:latin typeface="Arial Nova" panose="020B0504020202020204" pitchFamily="34" charset="0"/>
              </a:rPr>
              <a:t>Good works – benefit or well deeds, doing, labor</a:t>
            </a:r>
          </a:p>
          <a:p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68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1107</Words>
  <Application>Microsoft Macintosh PowerPoint</Application>
  <PresentationFormat>On-screen Show (4:3)</PresentationFormat>
  <Paragraphs>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Nova</vt:lpstr>
      <vt:lpstr>Calibri</vt:lpstr>
      <vt:lpstr>Calibri Light</vt:lpstr>
      <vt:lpstr>Office Theme</vt:lpstr>
      <vt:lpstr>Modest Apparel</vt:lpstr>
      <vt:lpstr>1 Timothy 2:9-10</vt:lpstr>
      <vt:lpstr>1 Timothy 2:9-10</vt:lpstr>
      <vt:lpstr>1 Timothy 2:9-10</vt:lpstr>
      <vt:lpstr>1 Timothy 2:9-10</vt:lpstr>
      <vt:lpstr>1 Timothy 2:9-10</vt:lpstr>
      <vt:lpstr>1 Timothy 2:9-10</vt:lpstr>
      <vt:lpstr>1 Timothy 2:9-10</vt:lpstr>
      <vt:lpstr>1 Timothy 2:9-10</vt:lpstr>
      <vt:lpstr>1 Timothy 2:9-10</vt:lpstr>
      <vt:lpstr>1 Timothy 2:9-10</vt:lpstr>
      <vt:lpstr>Foundational Principles</vt:lpstr>
      <vt:lpstr>Foundational Principles</vt:lpstr>
      <vt:lpstr>Foundational Principles</vt:lpstr>
      <vt:lpstr>Foundational Principles</vt:lpstr>
      <vt:lpstr>Foundational Principles</vt:lpstr>
      <vt:lpstr>Principles of Nakedness</vt:lpstr>
      <vt:lpstr>Principles of Nakedness</vt:lpstr>
      <vt:lpstr>Principles of Nakedness</vt:lpstr>
      <vt:lpstr>Principles of Nakedness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Modest Apparel</dc:title>
  <dc:creator>Randy Garrett</dc:creator>
  <cp:lastModifiedBy>Jay Carlson</cp:lastModifiedBy>
  <cp:revision>19</cp:revision>
  <dcterms:created xsi:type="dcterms:W3CDTF">2021-03-05T19:15:55Z</dcterms:created>
  <dcterms:modified xsi:type="dcterms:W3CDTF">2021-03-07T13:11:31Z</dcterms:modified>
</cp:coreProperties>
</file>