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6" autoAdjust="0"/>
    <p:restoredTop sz="96007" autoAdjust="0"/>
  </p:normalViewPr>
  <p:slideViewPr>
    <p:cSldViewPr>
      <p:cViewPr varScale="1">
        <p:scale>
          <a:sx n="97" d="100"/>
          <a:sy n="97" d="100"/>
        </p:scale>
        <p:origin x="-1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 - folded hands2.jpeg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1" b="-6224"/>
          <a:stretch/>
        </p:blipFill>
        <p:spPr>
          <a:xfrm>
            <a:off x="0" y="0"/>
            <a:ext cx="9144001" cy="7284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Peace &amp; Wisdom</a:t>
            </a:r>
            <a:endParaRPr lang="en-US" sz="8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9144000" cy="1066800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James 3:13-18</a:t>
            </a:r>
            <a:endParaRPr lang="en-US" sz="60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144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12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1" y="0"/>
            <a:ext cx="913258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James 3:13-18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8915400" cy="598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1000"/>
              </a:lnSpc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 is wise and understanding among you? Let him show by good conduct that his works are done in the meekness of wisdom.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if you have bitter envy and self-seeking in your hearts, do not boast and lie against the truth.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wisdom does not descend from above, but is earthly, sensual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demonic.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 where envy and self-seeking exist, confusion and every evil thing are there.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 the wisdom that is from above is first pure, then peaceable, gentle, willing to yield, full of mercy and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good fruits, without partiality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and without hypocrisy.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the fruit of righteousness is sown in peace by those who make peace.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ble - folded hands2.jpeg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1" b="-6224"/>
          <a:stretch/>
        </p:blipFill>
        <p:spPr>
          <a:xfrm>
            <a:off x="-1" y="0"/>
            <a:ext cx="9144001" cy="72848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In the Absence of Peace…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Jealousy, faction and every vile deed exist when true peace is not present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Greed, degeneracy and violence are joined together by their very nature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James 4:1-3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Timothy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3:1-4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Romans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1:28-32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Romans 8:6</a:t>
            </a:r>
            <a:endParaRPr lang="en-US" sz="3000" b="1" dirty="0" smtClean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Tx/>
            </a:pP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Results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of the absence of peace should cause us to recognize its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value</a:t>
            </a:r>
            <a:endParaRPr lang="en-US" sz="34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 - folded hands2.jpeg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1" b="-6224"/>
          <a:stretch/>
        </p:blipFill>
        <p:spPr>
          <a:xfrm>
            <a:off x="-1" y="0"/>
            <a:ext cx="9144001" cy="72848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Wisdom, Peace &amp; G</a:t>
            </a:r>
            <a:r>
              <a:rPr lang="en-US" sz="48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od</a:t>
            </a:r>
            <a:endParaRPr lang="en-US" sz="4800" b="1" cap="small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Wisdom is not a result of folly or foolish people, but of wise actions &amp;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wise people</a:t>
            </a:r>
            <a:endParaRPr lang="en-US" sz="3400" dirty="0">
              <a:solidFill>
                <a:schemeClr val="bg1"/>
              </a:solidFill>
              <a:effectLst>
                <a:outerShdw blurRad="50800" dist="50800" dir="5400000" algn="tl" rotWithShape="0">
                  <a:schemeClr val="tx1">
                    <a:lumMod val="95000"/>
                    <a:lumOff val="5000"/>
                    <a:alpha val="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Wisdom personified &amp; shown to have desirable companions including peace (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Prov. 3:13-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17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)</a:t>
            </a:r>
            <a:endParaRPr lang="en-US" sz="3400" dirty="0">
              <a:solidFill>
                <a:schemeClr val="bg1"/>
              </a:solidFill>
              <a:effectLst>
                <a:outerShdw blurRad="50800" dist="50800" dir="5400000" algn="tl" rotWithShape="0">
                  <a:schemeClr val="tx1">
                    <a:lumMod val="95000"/>
                    <a:lumOff val="5000"/>
                    <a:alpha val="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Wise God is described as the origin of true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peace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Romans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15:33</a:t>
            </a:r>
            <a:r>
              <a:rPr lang="en-US" sz="3000" b="1" dirty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;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 16: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20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Philippians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4: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9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1 Thessalonians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5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:23-24</a:t>
            </a:r>
            <a:endParaRPr lang="en-US" sz="3000" b="1" dirty="0">
              <a:solidFill>
                <a:srgbClr val="FFFF00"/>
              </a:solidFill>
              <a:effectLst>
                <a:outerShdw blurRad="50800" dist="50800" dir="5400000" algn="tl" rotWithShape="0">
                  <a:schemeClr val="tx1">
                    <a:lumMod val="95000"/>
                    <a:lumOff val="5000"/>
                    <a:alpha val="0"/>
                  </a:scheme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Peace is ultimately achieved by following the example of Christ (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Col. 3:12-15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50800" dir="5400000" algn="tl" rotWithShape="0">
                    <a:schemeClr val="tx1">
                      <a:lumMod val="95000"/>
                      <a:lumOff val="5000"/>
                      <a:alpha val="0"/>
                    </a:schemeClr>
                  </a:outerShdw>
                </a:effectLst>
              </a:rPr>
              <a:t>)</a:t>
            </a:r>
            <a:endParaRPr lang="en-US" sz="3400" dirty="0">
              <a:solidFill>
                <a:schemeClr val="bg1"/>
              </a:solidFill>
              <a:effectLst>
                <a:outerShdw blurRad="50800" dist="50800" dir="5400000" algn="tl" rotWithShape="0">
                  <a:schemeClr val="tx1">
                    <a:lumMod val="95000"/>
                    <a:lumOff val="5000"/>
                    <a:alpha val="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853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 - folded hands2.jpeg"/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1" b="-6224"/>
          <a:stretch/>
        </p:blipFill>
        <p:spPr>
          <a:xfrm>
            <a:off x="-1" y="0"/>
            <a:ext cx="9144001" cy="72848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True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Peace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&amp;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Wisdom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1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/>
              </a:rPr>
              <a:t>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</a:t>
            </a:r>
            <a:r>
              <a:rPr lang="en-US" sz="48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od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&amp;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Purity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“Wisdom </a:t>
            </a:r>
            <a:r>
              <a:rPr lang="en-US" sz="3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is from above is first pure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…”</a:t>
            </a:r>
            <a:endParaRPr lang="en-US" sz="3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Psalm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34:14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Peter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3:10-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12</a:t>
            </a:r>
            <a:endParaRPr lang="en-US" sz="3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Romans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12:17-18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12:14-16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Some think that peace is result of compromise or greater tolerance of every form of ungodliness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Truth is that compromise with evil only makes a lack of peace certain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Tx/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must have faith to accept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God’s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way is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best</a:t>
            </a:r>
            <a:endParaRPr lang="en-US" sz="3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87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255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Peace &amp; Wisdom</vt:lpstr>
      <vt:lpstr>James 3:13-18</vt:lpstr>
      <vt:lpstr>In the Absence of Peace…</vt:lpstr>
      <vt:lpstr>Wisdom, Peace &amp; God</vt:lpstr>
      <vt:lpstr>True Peace &amp; Wisdom  God &amp; Purity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18</cp:revision>
  <dcterms:created xsi:type="dcterms:W3CDTF">2017-02-11T14:18:26Z</dcterms:created>
  <dcterms:modified xsi:type="dcterms:W3CDTF">2021-05-09T11:47:37Z</dcterms:modified>
</cp:coreProperties>
</file>