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sldIdLst>
    <p:sldId id="274" r:id="rId2"/>
    <p:sldId id="257" r:id="rId3"/>
    <p:sldId id="259" r:id="rId4"/>
    <p:sldId id="275" r:id="rId5"/>
    <p:sldId id="256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6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3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3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4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6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7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5/30/21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27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9" r:id="rId6"/>
    <p:sldLayoutId id="2147483744" r:id="rId7"/>
    <p:sldLayoutId id="2147483745" r:id="rId8"/>
    <p:sldLayoutId id="2147483746" r:id="rId9"/>
    <p:sldLayoutId id="2147483748" r:id="rId10"/>
    <p:sldLayoutId id="214748374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17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rmAutofit/>
          </a:bodyPr>
          <a:lstStyle/>
          <a:p>
            <a:r>
              <a:rPr lang="en-US" b="1" dirty="0"/>
              <a:t>Adversity and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/>
          <a:lstStyle/>
          <a:p>
            <a:r>
              <a:rPr lang="en-US" sz="2800" dirty="0"/>
              <a:t>Time and chance (Life)</a:t>
            </a:r>
          </a:p>
          <a:p>
            <a:pPr lvl="2"/>
            <a:r>
              <a:rPr lang="en-US" sz="2400" i="1" u="sng" dirty="0"/>
              <a:t>Ecclesiastes 9:10-11</a:t>
            </a:r>
            <a:r>
              <a:rPr lang="en-US" sz="2400" dirty="0"/>
              <a:t> – Time a chance happens to all</a:t>
            </a:r>
          </a:p>
          <a:p>
            <a:pPr lvl="2"/>
            <a:r>
              <a:rPr lang="en-US" sz="2400" dirty="0"/>
              <a:t>Things such as…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The loss of a loved one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Unexpected injury or illness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Unexpected financial hardship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616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rmAutofit/>
          </a:bodyPr>
          <a:lstStyle/>
          <a:p>
            <a:r>
              <a:rPr lang="en-US" b="1" dirty="0"/>
              <a:t>Adversity and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/>
          <a:lstStyle/>
          <a:p>
            <a:r>
              <a:rPr lang="en-US" sz="2800" dirty="0"/>
              <a:t>Time and chance (Life)</a:t>
            </a:r>
          </a:p>
          <a:p>
            <a:pPr lvl="2"/>
            <a:r>
              <a:rPr lang="en-US" sz="2400" dirty="0"/>
              <a:t>How do I keep on?</a:t>
            </a:r>
          </a:p>
          <a:p>
            <a:pPr lvl="4"/>
            <a:r>
              <a:rPr lang="en-US" sz="2400" i="1" u="sng" dirty="0"/>
              <a:t>Psalm 147:3</a:t>
            </a:r>
            <a:r>
              <a:rPr lang="en-US" sz="2400" dirty="0"/>
              <a:t> – God provides comfort for those who need it and seek Him</a:t>
            </a:r>
          </a:p>
          <a:p>
            <a:pPr lvl="4"/>
            <a:r>
              <a:rPr lang="en-US" sz="2400" i="1" u="sng" dirty="0"/>
              <a:t>1 Peter 5:7</a:t>
            </a:r>
            <a:r>
              <a:rPr lang="en-US" sz="2400" dirty="0"/>
              <a:t> – God cares for you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898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rmAutofit/>
          </a:bodyPr>
          <a:lstStyle/>
          <a:p>
            <a:r>
              <a:rPr lang="en-US" b="1" dirty="0"/>
              <a:t>Adversity and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/>
          <a:lstStyle/>
          <a:p>
            <a:r>
              <a:rPr lang="en-US" sz="2800" dirty="0"/>
              <a:t>Living as a Christian</a:t>
            </a:r>
          </a:p>
          <a:p>
            <a:pPr lvl="2"/>
            <a:r>
              <a:rPr lang="en-US" sz="2400" i="1" u="sng" dirty="0"/>
              <a:t>1 Peter 1:6-7</a:t>
            </a:r>
            <a:r>
              <a:rPr lang="en-US" sz="2400" dirty="0"/>
              <a:t> – As Christians trials will occur due to living for God</a:t>
            </a:r>
          </a:p>
          <a:p>
            <a:pPr lvl="2"/>
            <a:r>
              <a:rPr lang="en-US" sz="2400" i="1" u="sng" dirty="0"/>
              <a:t>Luke 14:25-33</a:t>
            </a:r>
            <a:r>
              <a:rPr lang="en-US" sz="2400" dirty="0"/>
              <a:t> – There is a cost to discipleship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Things such as…</a:t>
            </a:r>
          </a:p>
          <a:p>
            <a:pPr marL="1108710" lvl="4" indent="-285750"/>
            <a:r>
              <a:rPr lang="en-US" sz="2400" dirty="0"/>
              <a:t>Losing relationships</a:t>
            </a:r>
          </a:p>
          <a:p>
            <a:pPr marL="1108710" lvl="4" indent="-285750"/>
            <a:r>
              <a:rPr lang="en-US" sz="2400" dirty="0"/>
              <a:t>Suffering persecution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7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rmAutofit/>
          </a:bodyPr>
          <a:lstStyle/>
          <a:p>
            <a:r>
              <a:rPr lang="en-US" b="1" dirty="0"/>
              <a:t>Adversity and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>
            <a:normAutofit/>
          </a:bodyPr>
          <a:lstStyle/>
          <a:p>
            <a:r>
              <a:rPr lang="en-US" sz="2800" dirty="0"/>
              <a:t>Living as a Christian</a:t>
            </a:r>
          </a:p>
          <a:p>
            <a:pPr lvl="2"/>
            <a:r>
              <a:rPr lang="en-US" sz="2400" dirty="0"/>
              <a:t>How do I keep on when this is the case?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i="1" u="sng" dirty="0"/>
              <a:t>John 15:18-20</a:t>
            </a:r>
            <a:r>
              <a:rPr lang="en-US" sz="2400" dirty="0"/>
              <a:t> – The world hated Jesus, as His disciples we will be hated as well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i="1" u="sng" dirty="0"/>
              <a:t>Joshua 1:5</a:t>
            </a:r>
            <a:r>
              <a:rPr lang="en-US" sz="2400" dirty="0"/>
              <a:t> – God is will not leave or forsake you</a:t>
            </a:r>
            <a:endParaRPr lang="en-US" sz="2800" dirty="0"/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i="1" u="sng" dirty="0"/>
              <a:t>Philippians 3:14</a:t>
            </a:r>
            <a:r>
              <a:rPr lang="en-US" sz="2400" dirty="0"/>
              <a:t> – Keep your eyes on the prize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i="1" u="sng" dirty="0"/>
              <a:t>1 Peter 1:3-6</a:t>
            </a:r>
            <a:r>
              <a:rPr lang="en-US" sz="2400" dirty="0"/>
              <a:t> – We look to the hope we have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305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Autofit/>
          </a:bodyPr>
          <a:lstStyle/>
          <a:p>
            <a:r>
              <a:rPr lang="en-US" b="1" dirty="0"/>
              <a:t>When Separated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>
            <a:normAutofit/>
          </a:bodyPr>
          <a:lstStyle/>
          <a:p>
            <a:r>
              <a:rPr lang="en-US" sz="2800" dirty="0"/>
              <a:t>Some get to a place where they do not come back to God</a:t>
            </a:r>
          </a:p>
          <a:p>
            <a:pPr lvl="2"/>
            <a:r>
              <a:rPr lang="en-US" sz="2400" dirty="0"/>
              <a:t>Might be because…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They think sin is not a big deal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They are too embarrassed or prideful to confess and repent of sin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They don’t think God will forgive them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155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rmAutofit/>
          </a:bodyPr>
          <a:lstStyle/>
          <a:p>
            <a:r>
              <a:rPr lang="en-US" b="1" dirty="0"/>
              <a:t>When Separated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>
            <a:normAutofit/>
          </a:bodyPr>
          <a:lstStyle/>
          <a:p>
            <a:r>
              <a:rPr lang="en-US" sz="2800" dirty="0"/>
              <a:t>Need to call to remembrance…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 seriousness of sin for those who do not think it is a big deal or are too prideful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i="1" u="sng" dirty="0"/>
              <a:t>Isaiah 59:1-2</a:t>
            </a:r>
            <a:r>
              <a:rPr lang="en-US" sz="2400" dirty="0"/>
              <a:t> – Sins separate from God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2400" i="1" u="sng" dirty="0"/>
              <a:t>Romans 6:23</a:t>
            </a:r>
            <a:r>
              <a:rPr lang="en-US" sz="2400" dirty="0"/>
              <a:t> – Wages of sin is death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562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rmAutofit/>
          </a:bodyPr>
          <a:lstStyle/>
          <a:p>
            <a:r>
              <a:rPr lang="en-US" b="1" dirty="0"/>
              <a:t>When Separated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>
            <a:normAutofit/>
          </a:bodyPr>
          <a:lstStyle/>
          <a:p>
            <a:r>
              <a:rPr lang="en-US" sz="2800" dirty="0"/>
              <a:t>Need to call to remembrance…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love, mercy, and grace of God</a:t>
            </a:r>
          </a:p>
          <a:p>
            <a:pPr marL="834390" lvl="2" indent="-285750"/>
            <a:r>
              <a:rPr lang="en-US" sz="2400" i="1" u="sng" dirty="0"/>
              <a:t>Psalm 103:8-12</a:t>
            </a:r>
            <a:r>
              <a:rPr lang="en-US" sz="2400" dirty="0"/>
              <a:t> – God will remove the transgressions from us and remember them no more</a:t>
            </a:r>
          </a:p>
          <a:p>
            <a:pPr marL="834390" lvl="2" indent="-285750"/>
            <a:r>
              <a:rPr lang="en-US" sz="2400" i="1" u="sng" dirty="0"/>
              <a:t>2 Peter 3:9</a:t>
            </a:r>
            <a:r>
              <a:rPr lang="en-US" sz="2400" dirty="0"/>
              <a:t> – The fact that we have today is proof of God’s love, mercy, and grace</a:t>
            </a:r>
          </a:p>
        </p:txBody>
      </p:sp>
    </p:spTree>
    <p:extLst>
      <p:ext uri="{BB962C8B-B14F-4D97-AF65-F5344CB8AC3E}">
        <p14:creationId xmlns:p14="http://schemas.microsoft.com/office/powerpoint/2010/main" val="407631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rmAutofit/>
          </a:bodyPr>
          <a:lstStyle/>
          <a:p>
            <a:r>
              <a:rPr lang="en-US" b="1" dirty="0"/>
              <a:t>When Separated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>
            <a:normAutofit/>
          </a:bodyPr>
          <a:lstStyle/>
          <a:p>
            <a:r>
              <a:rPr lang="en-US" sz="2800" dirty="0"/>
              <a:t>Need to call to remembrance…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love, mercy, and grace of God</a:t>
            </a:r>
          </a:p>
          <a:p>
            <a:pPr marL="834390" lvl="2" indent="-285750"/>
            <a:r>
              <a:rPr lang="en-US" sz="2400" i="1" u="sng" dirty="0"/>
              <a:t>Luke 15:11-32</a:t>
            </a:r>
            <a:r>
              <a:rPr lang="en-US" sz="2400" dirty="0"/>
              <a:t> – You can be one that is dead in sin, but you have the opportunity to be made alive again</a:t>
            </a:r>
          </a:p>
          <a:p>
            <a:pPr marL="834390" lvl="2" indent="-28575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12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Application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>
            <a:normAutofit/>
          </a:bodyPr>
          <a:lstStyle/>
          <a:p>
            <a:pPr marL="514350" indent="-285750"/>
            <a:r>
              <a:rPr lang="en-US" sz="2800" dirty="0"/>
              <a:t>How will we remember?</a:t>
            </a:r>
          </a:p>
          <a:p>
            <a:pPr marL="834390" lvl="2" indent="-285750"/>
            <a:r>
              <a:rPr lang="en-US" sz="2400" dirty="0"/>
              <a:t>When the works, acts, majesty, and goodness of God are taught and meditated upon</a:t>
            </a:r>
          </a:p>
          <a:p>
            <a:pPr marL="834390" lvl="2" indent="-285750"/>
            <a:r>
              <a:rPr lang="en-US" sz="2400" b="1" i="1" u="sng" dirty="0"/>
              <a:t>If one does not hear and meditate on the word of God, the memories will not be there</a:t>
            </a:r>
          </a:p>
          <a:p>
            <a:pPr marL="514350" indent="-28575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374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46B9231A-B34B-4A29-A6AC-532E1EE8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18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4B4282D4-D29F-4376-9F3E-F65DC8C3BA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477" r="15854" b="-1"/>
          <a:stretch/>
        </p:blipFill>
        <p:spPr>
          <a:xfrm>
            <a:off x="20" y="152"/>
            <a:ext cx="9143980" cy="6857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ADE483-A87A-0E4C-AD33-E63A00352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471" y="1371600"/>
            <a:ext cx="4318971" cy="2696866"/>
          </a:xfrm>
        </p:spPr>
        <p:txBody>
          <a:bodyPr anchor="t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Precious Memories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A0E9A-AC68-5C47-B2B3-2C83A1EE2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471" y="4584879"/>
            <a:ext cx="4451655" cy="1287887"/>
          </a:xfrm>
        </p:spPr>
        <p:txBody>
          <a:bodyPr anchor="b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Psalm 147</a:t>
            </a:r>
          </a:p>
        </p:txBody>
      </p: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2950" y="1031001"/>
            <a:ext cx="73414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33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/>
          <a:lstStyle/>
          <a:p>
            <a:r>
              <a:rPr lang="en-US" b="1" dirty="0"/>
              <a:t>Psalm 145:1-7 – God is great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/>
          <a:lstStyle/>
          <a:p>
            <a:r>
              <a:rPr lang="en-US" sz="2800" dirty="0"/>
              <a:t>The works, acts, majesty, and goodness of God are great</a:t>
            </a:r>
          </a:p>
          <a:p>
            <a:pPr lvl="2"/>
            <a:r>
              <a:rPr lang="en-US" sz="2400" dirty="0"/>
              <a:t>They are to be declared and taught by one generation to another</a:t>
            </a:r>
          </a:p>
          <a:p>
            <a:pPr lvl="2"/>
            <a:r>
              <a:rPr lang="en-US" sz="2400" dirty="0"/>
              <a:t>They are to be meditated upon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8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/>
          <a:lstStyle/>
          <a:p>
            <a:r>
              <a:rPr lang="en-US" b="1" dirty="0"/>
              <a:t>Psalm 145:8-21 – God is great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/>
          <a:lstStyle/>
          <a:p>
            <a:r>
              <a:rPr lang="en-US" sz="2800" dirty="0"/>
              <a:t>The works, acts, majesty, and goodness of God are great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V.8-9 – God is gracious and merciful to all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V.14-16 – God provides what is needed for His creation 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V.17-20 – God is near those who call upon Him in truth, He preserves and saves those who love and fear Him, but will destroy the wicked</a:t>
            </a:r>
          </a:p>
        </p:txBody>
      </p:sp>
    </p:spTree>
    <p:extLst>
      <p:ext uri="{BB962C8B-B14F-4D97-AF65-F5344CB8AC3E}">
        <p14:creationId xmlns:p14="http://schemas.microsoft.com/office/powerpoint/2010/main" val="257948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/>
          <a:lstStyle/>
          <a:p>
            <a:r>
              <a:rPr lang="en-US" b="1" dirty="0"/>
              <a:t>Psalm 145:1-7 – God is great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/>
          <a:lstStyle/>
          <a:p>
            <a:r>
              <a:rPr lang="en-US" sz="2800" dirty="0"/>
              <a:t>The works, acts, majesty, and goodness of God are great</a:t>
            </a:r>
          </a:p>
          <a:p>
            <a:pPr lvl="2"/>
            <a:r>
              <a:rPr lang="en-US" sz="2400" dirty="0"/>
              <a:t>They are to be declared and taught by one generation to another</a:t>
            </a:r>
          </a:p>
          <a:p>
            <a:pPr lvl="2"/>
            <a:r>
              <a:rPr lang="en-US" sz="2400" dirty="0"/>
              <a:t>They are to be meditated upon</a:t>
            </a:r>
          </a:p>
          <a:p>
            <a:pPr lvl="2"/>
            <a:r>
              <a:rPr lang="en-US" sz="2400" b="1" i="1" u="sng" dirty="0"/>
              <a:t>They are to be remembered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4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46B9231A-B34B-4A29-A6AC-532E1EE8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4B4282D4-D29F-4376-9F3E-F65DC8C3BA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477" r="15854" b="-1"/>
          <a:stretch/>
        </p:blipFill>
        <p:spPr>
          <a:xfrm>
            <a:off x="20" y="152"/>
            <a:ext cx="9143980" cy="6857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ADE483-A87A-0E4C-AD33-E63A00352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471" y="1371600"/>
            <a:ext cx="4318971" cy="2696866"/>
          </a:xfrm>
        </p:spPr>
        <p:txBody>
          <a:bodyPr anchor="t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Precious Memories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A0E9A-AC68-5C47-B2B3-2C83A1EE2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471" y="4584879"/>
            <a:ext cx="4451655" cy="1287887"/>
          </a:xfrm>
        </p:spPr>
        <p:txBody>
          <a:bodyPr anchor="b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Psalm 147</a:t>
            </a:r>
          </a:p>
        </p:txBody>
      </p: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2950" y="1031001"/>
            <a:ext cx="73414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26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/>
          <a:lstStyle/>
          <a:p>
            <a:r>
              <a:rPr lang="en-US" b="1" dirty="0"/>
              <a:t>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/>
          <a:lstStyle/>
          <a:p>
            <a:r>
              <a:rPr lang="en-US" sz="2800" i="1" u="sng" dirty="0"/>
              <a:t>James 1:13-15</a:t>
            </a:r>
            <a:r>
              <a:rPr lang="en-US" sz="2800" dirty="0"/>
              <a:t> – One is drawn away tempting of desires</a:t>
            </a:r>
          </a:p>
          <a:p>
            <a:r>
              <a:rPr lang="en-US" sz="2800" i="1" u="sng" dirty="0"/>
              <a:t>1 John 2:16</a:t>
            </a:r>
            <a:r>
              <a:rPr lang="en-US" sz="2800" dirty="0"/>
              <a:t> – The lust of the flesh, lust of the eyes, and the pride of life is of the world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063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/>
          <a:lstStyle/>
          <a:p>
            <a:r>
              <a:rPr lang="en-US" b="1" dirty="0"/>
              <a:t>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/>
          <a:lstStyle/>
          <a:p>
            <a:r>
              <a:rPr lang="en-US" sz="2800" dirty="0"/>
              <a:t>Things such as…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Sexual immorality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Drunkenness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Immodesty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Covetousness (materialism)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Self-boasting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69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/>
          <a:lstStyle/>
          <a:p>
            <a:r>
              <a:rPr lang="en-US" b="1" dirty="0"/>
              <a:t>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>
            <a:normAutofit/>
          </a:bodyPr>
          <a:lstStyle/>
          <a:p>
            <a:r>
              <a:rPr lang="en-US" sz="2800" dirty="0"/>
              <a:t>What is going to keep me from these?</a:t>
            </a:r>
          </a:p>
          <a:p>
            <a:pPr lvl="2"/>
            <a:r>
              <a:rPr lang="en-US" sz="2400" dirty="0"/>
              <a:t>Calling to remembrance who God is</a:t>
            </a:r>
          </a:p>
          <a:p>
            <a:pPr lvl="4"/>
            <a:r>
              <a:rPr lang="en-US" sz="2400" i="1" u="sng" dirty="0"/>
              <a:t>Psalm 145:20</a:t>
            </a:r>
            <a:r>
              <a:rPr lang="en-US" sz="2400" dirty="0"/>
              <a:t> – God will destroy the wicked</a:t>
            </a:r>
          </a:p>
          <a:p>
            <a:pPr lvl="4"/>
            <a:r>
              <a:rPr lang="en-US" sz="2400" i="1" u="sng" dirty="0"/>
              <a:t>1 Corinthians 6:9-10</a:t>
            </a:r>
            <a:r>
              <a:rPr lang="en-US" sz="2400" dirty="0"/>
              <a:t> – These will not inherit the kingdom of God</a:t>
            </a:r>
          </a:p>
          <a:p>
            <a:pPr lvl="4"/>
            <a:r>
              <a:rPr lang="en-US" sz="2400" i="1" u="sng" dirty="0"/>
              <a:t>Jude 5-7</a:t>
            </a:r>
            <a:r>
              <a:rPr lang="en-US" sz="2400" dirty="0"/>
              <a:t> – Jude brought to remembrance the example of those who disobeyed God</a:t>
            </a:r>
          </a:p>
          <a:p>
            <a:pPr marL="594360" lvl="4" indent="0">
              <a:buNone/>
            </a:pPr>
            <a:endParaRPr lang="en-US" sz="2400" dirty="0"/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88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E4FC-6C39-9C40-8EFC-B68EF80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34663"/>
            <a:ext cx="7409793" cy="709448"/>
          </a:xfrm>
        </p:spPr>
        <p:txBody>
          <a:bodyPr/>
          <a:lstStyle/>
          <a:p>
            <a:r>
              <a:rPr lang="en-US" b="1" dirty="0"/>
              <a:t>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9199-4A62-0840-AD8F-1B008FE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111"/>
            <a:ext cx="7409793" cy="4373349"/>
          </a:xfrm>
        </p:spPr>
        <p:txBody>
          <a:bodyPr>
            <a:normAutofit/>
          </a:bodyPr>
          <a:lstStyle/>
          <a:p>
            <a:r>
              <a:rPr lang="en-US" sz="2800" dirty="0"/>
              <a:t>What is going to keep me from these?</a:t>
            </a:r>
          </a:p>
          <a:p>
            <a:pPr lvl="2"/>
            <a:r>
              <a:rPr lang="en-US" sz="2400" dirty="0"/>
              <a:t>Calling to remembrance who God is</a:t>
            </a:r>
          </a:p>
          <a:p>
            <a:pPr lvl="4"/>
            <a:r>
              <a:rPr lang="en-US" sz="2400" i="1" u="sng" dirty="0"/>
              <a:t>1 Corinthians 10:13</a:t>
            </a:r>
            <a:r>
              <a:rPr lang="en-US" sz="2400" dirty="0"/>
              <a:t> – God is faithful, and He will not allow you will not be tempted beyond what you are able</a:t>
            </a:r>
          </a:p>
          <a:p>
            <a:pPr lvl="4"/>
            <a:endParaRPr lang="en-US" sz="2400" dirty="0"/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996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213B32"/>
      </a:dk2>
      <a:lt2>
        <a:srgbClr val="E8E2E2"/>
      </a:lt2>
      <a:accent1>
        <a:srgbClr val="21B2B9"/>
      </a:accent1>
      <a:accent2>
        <a:srgbClr val="14B87B"/>
      </a:accent2>
      <a:accent3>
        <a:srgbClr val="21BA42"/>
      </a:accent3>
      <a:accent4>
        <a:srgbClr val="35B914"/>
      </a:accent4>
      <a:accent5>
        <a:srgbClr val="7AB11F"/>
      </a:accent5>
      <a:accent6>
        <a:srgbClr val="AAA412"/>
      </a:accent6>
      <a:hlink>
        <a:srgbClr val="5A8E2F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2355</TotalTime>
  <Words>705</Words>
  <Application>Microsoft Macintosh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Grandview Display</vt:lpstr>
      <vt:lpstr>DashVTI</vt:lpstr>
      <vt:lpstr>PowerPoint Presentation</vt:lpstr>
      <vt:lpstr>Psalm 145:1-7 – God is great </vt:lpstr>
      <vt:lpstr>Psalm 145:8-21 – God is great </vt:lpstr>
      <vt:lpstr>Psalm 145:1-7 – God is great </vt:lpstr>
      <vt:lpstr>Precious Memories</vt:lpstr>
      <vt:lpstr>Temptation</vt:lpstr>
      <vt:lpstr>Temptation</vt:lpstr>
      <vt:lpstr>Temptation</vt:lpstr>
      <vt:lpstr>Temptation</vt:lpstr>
      <vt:lpstr>Adversity and Trial</vt:lpstr>
      <vt:lpstr>Adversity and Trial</vt:lpstr>
      <vt:lpstr>Adversity and Trial</vt:lpstr>
      <vt:lpstr>Adversity and Trial</vt:lpstr>
      <vt:lpstr>When Separated From God</vt:lpstr>
      <vt:lpstr>When Separated From God</vt:lpstr>
      <vt:lpstr>When Separated From God</vt:lpstr>
      <vt:lpstr>When Separated From God</vt:lpstr>
      <vt:lpstr>Application </vt:lpstr>
      <vt:lpstr>Precious Memories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Precious Memories</dc:title>
  <dc:creator>Jay Carlson</dc:creator>
  <cp:lastModifiedBy>Jay Carlson</cp:lastModifiedBy>
  <cp:revision>18</cp:revision>
  <dcterms:created xsi:type="dcterms:W3CDTF">2021-05-28T20:22:33Z</dcterms:created>
  <dcterms:modified xsi:type="dcterms:W3CDTF">2021-05-30T11:43:18Z</dcterms:modified>
</cp:coreProperties>
</file>