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9107-7F10-7F4E-A925-344F7EE84655}" type="datetimeFigureOut">
              <a:rPr lang="en-US" smtClean="0"/>
              <a:t>6/19/21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444B2-32EA-E24C-913C-FF8254DB4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0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E444B2-32EA-E24C-913C-FF8254DB43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41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3706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5955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4170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E444B2-32EA-E24C-913C-FF8254DB43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28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E444B2-32EA-E24C-913C-FF8254DB43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48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7150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2917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5477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6837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76089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E444B2-32EA-E24C-913C-FF8254DB432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6456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6/19/21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00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6/19/21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3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6/19/21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26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6/19/21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41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6/19/21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65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6/19/21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878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6/19/21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32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6/19/21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33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6/19/21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6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6/19/21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927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CEFB-1C94-DE4D-9588-2865499B0D6C}" type="datetimeFigureOut">
              <a:rPr lang="en-US" smtClean="0"/>
              <a:t>6/19/21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84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CCEFB-1C94-DE4D-9588-2865499B0D6C}" type="datetimeFigureOut">
              <a:rPr lang="en-US" smtClean="0"/>
              <a:t>6/19/21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72B93-9A1A-A748-961B-CA2D8E9FF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7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4" name="!!BGRectangle">
            <a:extLst>
              <a:ext uri="{FF2B5EF4-FFF2-40B4-BE49-F238E27FC236}">
                <a16:creationId xmlns:a16="http://schemas.microsoft.com/office/drawing/2014/main" id="{44B42A97-2187-442B-BB48-39526296DA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457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!!Rectangle">
            <a:extLst>
              <a:ext uri="{FF2B5EF4-FFF2-40B4-BE49-F238E27FC236}">
                <a16:creationId xmlns:a16="http://schemas.microsoft.com/office/drawing/2014/main" id="{F40CA114-B78B-4E3B-A785-96745276B6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457"/>
            <a:ext cx="9144000" cy="22855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852" y="5091762"/>
            <a:ext cx="5875644" cy="1264588"/>
          </a:xfrm>
        </p:spPr>
        <p:txBody>
          <a:bodyPr anchor="ctr">
            <a:normAutofit fontScale="90000"/>
          </a:bodyPr>
          <a:lstStyle/>
          <a:p>
            <a:pPr algn="r"/>
            <a:r>
              <a:rPr lang="en-US" dirty="0"/>
              <a:t>Introduction and Galatians 1:1-9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74330" y="5091763"/>
            <a:ext cx="223065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/>
              <a:t>Lesson 1</a:t>
            </a:r>
          </a:p>
        </p:txBody>
      </p:sp>
      <p:sp>
        <p:nvSpPr>
          <p:cNvPr id="1036" name="!!Line">
            <a:extLst>
              <a:ext uri="{FF2B5EF4-FFF2-40B4-BE49-F238E27FC236}">
                <a16:creationId xmlns:a16="http://schemas.microsoft.com/office/drawing/2014/main" id="{1B1D834C-2707-49B0-A3CE-334D83DFF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8786" y="5266944"/>
            <a:ext cx="6858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47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Galatians 1:6-9 – Apostacy and the gospel message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V.6-7 – Those at Galatia had turned away from Him who called them to a different gospel that was being taught by others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The other gospels, those which are false are taught by false teachers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As a result, they “pervert the gospel of Christ”</a:t>
            </a:r>
          </a:p>
          <a:p>
            <a:pPr algn="l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00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Galatians 1:6-9 – Apostacy and the gospel message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V.8-9 – There is only one message that is not to be changed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If an apostle, angel, or anyone preaches something other than what was preach and they had received they were not to accept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The message is from God and final</a:t>
            </a:r>
          </a:p>
          <a:p>
            <a:pPr lvl="3"/>
            <a:r>
              <a:rPr lang="en-US" sz="2800" dirty="0">
                <a:solidFill>
                  <a:schemeClr val="bg1"/>
                </a:solidFill>
              </a:rPr>
              <a:t>It abides forever (1 Peter 1:22-25)</a:t>
            </a:r>
          </a:p>
          <a:p>
            <a:pPr algn="l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626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Galatians 1:6-9 – Apostacy and the gospel message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V.8-9 – There is only one message that is not to be changed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If an apostle, angel, or anyone preaches something other than what was preach and they had received they were not to accept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Corresponds with 2 John 9-10 – we are only to receive the doctrine of Christ</a:t>
            </a:r>
          </a:p>
          <a:p>
            <a:pPr lvl="3"/>
            <a:r>
              <a:rPr lang="en-US" sz="2800" dirty="0">
                <a:solidFill>
                  <a:schemeClr val="bg1"/>
                </a:solidFill>
              </a:rPr>
              <a:t>This goes against all false teaching, but especially that of Mormonism and others who believe in modern day prophecies</a:t>
            </a:r>
          </a:p>
          <a:p>
            <a:pPr algn="l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47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Galatians 1:6-9 – Apostacy and the gospel message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V.8-9 – There is only one message that is not to be changed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If an apostle, angel, or anyone preaches something other than what was preach and they had received they were not to accept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They are to be accursed – there is a seriousness to teaching false doctrine</a:t>
            </a:r>
          </a:p>
        </p:txBody>
      </p:sp>
    </p:spTree>
    <p:extLst>
      <p:ext uri="{BB962C8B-B14F-4D97-AF65-F5344CB8AC3E}">
        <p14:creationId xmlns:p14="http://schemas.microsoft.com/office/powerpoint/2010/main" val="1630931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1">
              <a:alpha val="99000"/>
            </a:schemeClr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bg1">
              <a:alpha val="99000"/>
            </a:schemeClr>
          </a:solidFill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pPr lvl="0"/>
            <a:r>
              <a:rPr lang="en-US" sz="3200" dirty="0"/>
              <a:t>Author – Paul</a:t>
            </a:r>
          </a:p>
          <a:p>
            <a:pPr lvl="1"/>
            <a:r>
              <a:rPr lang="en-US" sz="2800" dirty="0"/>
              <a:t>In the letter he will be defending his apostleship</a:t>
            </a:r>
          </a:p>
          <a:p>
            <a:pPr lvl="0"/>
            <a:r>
              <a:rPr lang="en-US" sz="3200" dirty="0"/>
              <a:t>Audience – Churches of Galatia</a:t>
            </a:r>
          </a:p>
          <a:p>
            <a:pPr lvl="1"/>
            <a:r>
              <a:rPr lang="en-US" sz="2800" dirty="0"/>
              <a:t>Paul has some history with this area (Acts 13-16)</a:t>
            </a:r>
          </a:p>
          <a:p>
            <a:pPr lvl="0"/>
            <a:r>
              <a:rPr lang="en-US" sz="3200" dirty="0"/>
              <a:t>Date Written – Most believe it was between 53-57 AD</a:t>
            </a:r>
          </a:p>
          <a:p>
            <a:pPr lvl="1"/>
            <a:r>
              <a:rPr lang="en-US" sz="2800" dirty="0"/>
              <a:t>Not long after Paul had worked with them</a:t>
            </a:r>
          </a:p>
          <a:p>
            <a:pPr lvl="2"/>
            <a:r>
              <a:rPr lang="en-US" sz="2800" dirty="0"/>
              <a:t>They had turned away from what he had taught them “soon” (Galatians 1:6)</a:t>
            </a:r>
          </a:p>
          <a:p>
            <a:pPr algn="l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9720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pPr lvl="0"/>
            <a:r>
              <a:rPr lang="en-US" sz="3200" dirty="0">
                <a:solidFill>
                  <a:schemeClr val="bg1"/>
                </a:solidFill>
              </a:rPr>
              <a:t>Theme/Purpose – Rebuke of apostacy and correction of what the Judaizing teachers had come in and taught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Paul defends his apostleship (chapters 1-2)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Justification by faith and the relationship between the old and new law (chapter 3-4)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Exhortation to stand in the faith (chapters 5-6)</a:t>
            </a:r>
          </a:p>
          <a:p>
            <a:pPr algn="l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07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Galatians 1:1-5 - Salutation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V.1-2 – Paul defends His apostleship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He was given the position of an apostle by Jesus and God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He was not sent or commissioned by men or a group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He was sent by Jesus </a:t>
            </a:r>
          </a:p>
          <a:p>
            <a:pPr lvl="3"/>
            <a:r>
              <a:rPr lang="en-US" sz="2600" dirty="0">
                <a:solidFill>
                  <a:schemeClr val="bg1"/>
                </a:solidFill>
              </a:rPr>
              <a:t>Apostle – One sent forth, delegate, messenger</a:t>
            </a:r>
          </a:p>
          <a:p>
            <a:pPr lvl="3"/>
            <a:endParaRPr lang="en-US" sz="2600" dirty="0">
              <a:solidFill>
                <a:schemeClr val="bg1"/>
              </a:solidFill>
            </a:endParaRPr>
          </a:p>
          <a:p>
            <a:pPr lvl="2"/>
            <a:endParaRPr lang="en-US" sz="2400" dirty="0">
              <a:solidFill>
                <a:schemeClr val="bg1"/>
              </a:solidFill>
            </a:endParaRPr>
          </a:p>
          <a:p>
            <a:pPr algn="l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94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Galatians 1:1-5 - Salutation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V.3-5 – Reminder of who Jesus is, our deliverer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What Jesus did…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Gave Himself for our sins</a:t>
            </a:r>
          </a:p>
          <a:p>
            <a:pPr lvl="3"/>
            <a:r>
              <a:rPr lang="en-US" sz="2800" dirty="0">
                <a:solidFill>
                  <a:schemeClr val="bg1"/>
                </a:solidFill>
              </a:rPr>
              <a:t>Jesus is the perfect sacrifice (Hebrews 10:4-22)</a:t>
            </a:r>
          </a:p>
          <a:p>
            <a:pPr lvl="3"/>
            <a:r>
              <a:rPr lang="en-US" sz="2800" dirty="0">
                <a:solidFill>
                  <a:schemeClr val="bg1"/>
                </a:solidFill>
              </a:rPr>
              <a:t>Jesus is the propitiation for our sins (1 John 4:9-10)</a:t>
            </a:r>
          </a:p>
          <a:p>
            <a:pPr lvl="3"/>
            <a:r>
              <a:rPr lang="en-US" sz="2800" dirty="0">
                <a:solidFill>
                  <a:schemeClr val="bg1"/>
                </a:solidFill>
              </a:rPr>
              <a:t>The blood of Jesus redeems us (1 Peter 1:18-19)</a:t>
            </a:r>
          </a:p>
          <a:p>
            <a:pPr algn="l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6918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Galatians 1:1-5 - Salutation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V.3-5 – Reminder of who Jesus is, our deliverer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What Jesus did…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That He might deliver us </a:t>
            </a:r>
          </a:p>
          <a:p>
            <a:pPr lvl="3"/>
            <a:r>
              <a:rPr lang="en-US" sz="2800" dirty="0">
                <a:solidFill>
                  <a:schemeClr val="bg1"/>
                </a:solidFill>
              </a:rPr>
              <a:t>We have made the choice to sin and are in bondage (Romans 3:23; John 8:31-35), the only way out is through Jesus</a:t>
            </a:r>
          </a:p>
          <a:p>
            <a:pPr lvl="4"/>
            <a:r>
              <a:rPr lang="en-US" sz="2800" dirty="0">
                <a:solidFill>
                  <a:schemeClr val="bg1"/>
                </a:solidFill>
              </a:rPr>
              <a:t>Moses is a shadow of this in delivering the children of Israel out of Egyptian bondage</a:t>
            </a:r>
          </a:p>
          <a:p>
            <a:pPr algn="l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312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Galatians 1:1-5 - Salutation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V.3-5 – Reminder of who Jesus is, our deliverer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What Jesus did…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This was according to God’s will</a:t>
            </a:r>
          </a:p>
          <a:p>
            <a:pPr lvl="3"/>
            <a:r>
              <a:rPr lang="en-US" sz="2800" dirty="0">
                <a:solidFill>
                  <a:schemeClr val="bg1"/>
                </a:solidFill>
              </a:rPr>
              <a:t>God had this plan from the beginning (Genesis 3:15)</a:t>
            </a:r>
          </a:p>
          <a:p>
            <a:pPr lvl="3"/>
            <a:r>
              <a:rPr lang="en-US" sz="2800" dirty="0">
                <a:solidFill>
                  <a:schemeClr val="bg1"/>
                </a:solidFill>
              </a:rPr>
              <a:t>God wants all to be saved (1 Timothy 2:3-4)</a:t>
            </a:r>
          </a:p>
          <a:p>
            <a:pPr algn="l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11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Galatians 1:6-9 – Apostacy and the gospel message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V.6-7 – Those at Galatia had turned away from Him who called them to a different gospel that was being taught by others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We are called and saved by the gospel (2 Thessalonians 2:13-15) – to go to something else is to leave that which saves</a:t>
            </a:r>
          </a:p>
          <a:p>
            <a:pPr algn="l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Galatians · Dawson">
            <a:extLst>
              <a:ext uri="{FF2B5EF4-FFF2-40B4-BE49-F238E27FC236}">
                <a16:creationId xmlns:a16="http://schemas.microsoft.com/office/drawing/2014/main" id="{FDA03991-6A2D-6B40-82AF-CAFD7418AA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2" b="4590"/>
          <a:stretch/>
        </p:blipFill>
        <p:spPr bwMode="auto">
          <a:xfrm>
            <a:off x="20" y="10"/>
            <a:ext cx="9143980" cy="6857990"/>
          </a:xfrm>
          <a:prstGeom prst="rect">
            <a:avLst/>
          </a:prstGeom>
          <a:noFill/>
          <a:effectLst>
            <a:outerShdw dist="50800" sx="1000" sy="1000" algn="ctr" rotWithShape="0">
              <a:schemeClr val="tx2">
                <a:lumMod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18B548F-C93C-364A-8117-3B78DD615CA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Galatians 1:6-9 – Apostacy and the gospel message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A7D025-93A0-C14C-AE1E-503221099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43341"/>
          </a:xfrm>
          <a:solidFill>
            <a:schemeClr val="tx1">
              <a:alpha val="99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V.6-7 – Those at Galatia had turned away from Him who called them to a different gospel that was being taught by others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There is one gospel, not two or three, nor are there different takes on the same gospel</a:t>
            </a:r>
          </a:p>
          <a:p>
            <a:pPr lvl="2"/>
            <a:r>
              <a:rPr lang="en-US" sz="2800" dirty="0">
                <a:solidFill>
                  <a:schemeClr val="bg1"/>
                </a:solidFill>
              </a:rPr>
              <a:t>Ephesians 4:4-6 teaches there is one faith and Jude 3 teaches we are to contend earnestly for that faith</a:t>
            </a:r>
          </a:p>
          <a:p>
            <a:pPr algn="l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73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</TotalTime>
  <Words>748</Words>
  <Application>Microsoft Macintosh PowerPoint</Application>
  <PresentationFormat>On-screen Show (4:3)</PresentationFormat>
  <Paragraphs>78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Tw Cen MT</vt:lpstr>
      <vt:lpstr>Office Theme</vt:lpstr>
      <vt:lpstr>Introduction and Galatians 1:1-9</vt:lpstr>
      <vt:lpstr>Introduction</vt:lpstr>
      <vt:lpstr>Introduction</vt:lpstr>
      <vt:lpstr>Galatians 1:1-5 - Salutation</vt:lpstr>
      <vt:lpstr>Galatians 1:1-5 - Salutation</vt:lpstr>
      <vt:lpstr>Galatians 1:1-5 - Salutation</vt:lpstr>
      <vt:lpstr>Galatians 1:1-5 - Salutation</vt:lpstr>
      <vt:lpstr>Galatians 1:6-9 – Apostacy and the gospel message</vt:lpstr>
      <vt:lpstr>Galatians 1:6-9 – Apostacy and the gospel message</vt:lpstr>
      <vt:lpstr>Galatians 1:6-9 – Apostacy and the gospel message</vt:lpstr>
      <vt:lpstr>Galatians 1:6-9 – Apostacy and the gospel message</vt:lpstr>
      <vt:lpstr>Galatians 1:6-9 – Apostacy and the gospel message</vt:lpstr>
      <vt:lpstr>Galatians 1:6-9 – Apostacy and the gospel message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and Galatians 1:1-9</dc:title>
  <dc:creator>Jay Carlson</dc:creator>
  <cp:lastModifiedBy>Jay Carlson</cp:lastModifiedBy>
  <cp:revision>12</cp:revision>
  <dcterms:created xsi:type="dcterms:W3CDTF">2021-06-20T01:27:58Z</dcterms:created>
  <dcterms:modified xsi:type="dcterms:W3CDTF">2021-06-20T11:15:12Z</dcterms:modified>
</cp:coreProperties>
</file>