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62" r:id="rId10"/>
    <p:sldId id="275" r:id="rId11"/>
    <p:sldId id="263" r:id="rId12"/>
    <p:sldId id="264" r:id="rId13"/>
    <p:sldId id="265" r:id="rId14"/>
    <p:sldId id="277" r:id="rId15"/>
    <p:sldId id="266" r:id="rId16"/>
    <p:sldId id="276" r:id="rId17"/>
    <p:sldId id="274" r:id="rId18"/>
    <p:sldId id="273" r:id="rId19"/>
    <p:sldId id="27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/>
    <p:restoredTop sz="94719"/>
  </p:normalViewPr>
  <p:slideViewPr>
    <p:cSldViewPr snapToGrid="0" snapToObjects="1">
      <p:cViewPr varScale="1">
        <p:scale>
          <a:sx n="152" d="100"/>
          <a:sy n="152" d="100"/>
        </p:scale>
        <p:origin x="11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5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4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6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55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88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God’s word needs to be the foundation of 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Application…</a:t>
            </a:r>
          </a:p>
          <a:p>
            <a:pPr lvl="1"/>
            <a:r>
              <a:rPr lang="en-US" sz="2800" dirty="0">
                <a:effectLst/>
              </a:rPr>
              <a:t>When teaching and providing education, teach God’s word</a:t>
            </a:r>
          </a:p>
          <a:p>
            <a:pPr lvl="2"/>
            <a:r>
              <a:rPr lang="en-US" sz="2800" dirty="0">
                <a:effectLst/>
              </a:rPr>
              <a:t>Every moment we are training in some way </a:t>
            </a:r>
          </a:p>
          <a:p>
            <a:pPr lvl="3"/>
            <a:r>
              <a:rPr lang="en-US" sz="2800" b="1" i="1" dirty="0">
                <a:effectLst/>
              </a:rPr>
              <a:t>When was the last time, parents, you trained your child in the Lord?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God’s word needs to be the foundation of 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Application…</a:t>
            </a:r>
          </a:p>
          <a:p>
            <a:pPr lvl="1"/>
            <a:r>
              <a:rPr lang="en-US" sz="2800" dirty="0">
                <a:effectLst/>
              </a:rPr>
              <a:t>When correction and instruction does occur, we need to point to God</a:t>
            </a:r>
          </a:p>
          <a:p>
            <a:pPr lvl="2"/>
            <a:r>
              <a:rPr lang="en-US" sz="2800" dirty="0">
                <a:effectLst/>
              </a:rPr>
              <a:t>Ephesians 6:4 – Training and admonition includes the idea of discipline, and the discipline or correction is of the Lord</a:t>
            </a:r>
          </a:p>
          <a:p>
            <a:pPr lvl="3"/>
            <a:r>
              <a:rPr lang="en-US" sz="2800" b="1" i="1" dirty="0">
                <a:effectLst/>
              </a:rPr>
              <a:t>Parents need to make it about God, not about themselves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9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The parents’ conduct needs to be proper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1 Peter 1:15-16 – Our conduct is to be proper and holy</a:t>
            </a:r>
          </a:p>
          <a:p>
            <a:r>
              <a:rPr lang="en-US" sz="3200" dirty="0">
                <a:effectLst/>
              </a:rPr>
              <a:t>Philippians 3:17 – When we have proper conduct it can be used as an example</a:t>
            </a:r>
          </a:p>
          <a:p>
            <a:pPr lvl="1"/>
            <a:r>
              <a:rPr lang="en-US" sz="2800" dirty="0">
                <a:effectLst/>
              </a:rPr>
              <a:t>1 Corinthians 11:1 – As we imitate Christ</a:t>
            </a:r>
          </a:p>
          <a:p>
            <a:pPr lvl="2"/>
            <a:r>
              <a:rPr lang="en-US" sz="2800" dirty="0">
                <a:effectLst/>
              </a:rPr>
              <a:t>If we are to be like this in the world, how much more so are we to be like this in the home?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/>
          </a:bodyPr>
          <a:lstStyle/>
          <a:p>
            <a:r>
              <a:rPr lang="en-US" sz="4300" dirty="0">
                <a:effectLst/>
              </a:rPr>
              <a:t>A consistent life needs to be evident</a:t>
            </a:r>
            <a:endParaRPr lang="en-US" sz="4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Romans 12:1-2 – We are to be renewed and transformed by the word of God</a:t>
            </a:r>
          </a:p>
          <a:p>
            <a:r>
              <a:rPr lang="en-US" sz="3200" dirty="0">
                <a:effectLst/>
              </a:rPr>
              <a:t>Ephesians 4:20-24 – We are to be renewed in the spirit of our mind putting off our former conduct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0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/>
          </a:bodyPr>
          <a:lstStyle/>
          <a:p>
            <a:r>
              <a:rPr lang="en-US" sz="4300" dirty="0">
                <a:effectLst/>
              </a:rPr>
              <a:t>A consistent life needs to be evident</a:t>
            </a:r>
            <a:endParaRPr lang="en-US" sz="4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This applies to all times of our life…</a:t>
            </a:r>
          </a:p>
          <a:p>
            <a:pPr lvl="1"/>
            <a:r>
              <a:rPr lang="en-US" sz="2800" dirty="0">
                <a:effectLst/>
              </a:rPr>
              <a:t>When times are bad or good</a:t>
            </a:r>
          </a:p>
          <a:p>
            <a:pPr lvl="1"/>
            <a:r>
              <a:rPr lang="en-US" sz="2800" dirty="0">
                <a:effectLst/>
              </a:rPr>
              <a:t>In activities, work, services, and home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/>
          </a:bodyPr>
          <a:lstStyle/>
          <a:p>
            <a:r>
              <a:rPr lang="en-US" sz="4300" dirty="0">
                <a:effectLst/>
              </a:rPr>
              <a:t>A consistent life needs to be evident</a:t>
            </a:r>
            <a:endParaRPr lang="en-US" sz="4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Ephesians 4:25-31 – Are these truly put away from you, or are they just put away when in front of others?</a:t>
            </a:r>
          </a:p>
          <a:p>
            <a:pPr lvl="1"/>
            <a:r>
              <a:rPr lang="en-US" sz="2800" dirty="0">
                <a:effectLst/>
              </a:rPr>
              <a:t>V.25 – We are to put away lying</a:t>
            </a:r>
          </a:p>
          <a:p>
            <a:pPr lvl="1"/>
            <a:r>
              <a:rPr lang="en-US" sz="2800" dirty="0">
                <a:effectLst/>
              </a:rPr>
              <a:t>V.26 – We are to be angry and not sin</a:t>
            </a:r>
          </a:p>
          <a:p>
            <a:pPr lvl="1"/>
            <a:r>
              <a:rPr lang="en-US" sz="2800" dirty="0">
                <a:effectLst/>
              </a:rPr>
              <a:t>V.28 – We are no longer to steal but to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/>
          </a:bodyPr>
          <a:lstStyle/>
          <a:p>
            <a:r>
              <a:rPr lang="en-US" sz="4300" dirty="0">
                <a:effectLst/>
              </a:rPr>
              <a:t>A consistent life needs to be evident</a:t>
            </a:r>
            <a:endParaRPr lang="en-US" sz="4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Ephesians 4:25-31 – Are these truly put away from you, or are they just put away when in front of others?</a:t>
            </a:r>
          </a:p>
          <a:p>
            <a:pPr lvl="1"/>
            <a:r>
              <a:rPr lang="en-US" sz="2800" dirty="0">
                <a:effectLst/>
              </a:rPr>
              <a:t>V.29 – We are not to let corrupt words come out of our mouth but that that which is good and profitable</a:t>
            </a:r>
          </a:p>
          <a:p>
            <a:pPr lvl="1"/>
            <a:r>
              <a:rPr lang="en-US" sz="2800" dirty="0">
                <a:effectLst/>
              </a:rPr>
              <a:t>V.31 – We are to let all bitterness, wrath, anger, clamor, and evil speaking be put away from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/>
          </a:bodyPr>
          <a:lstStyle/>
          <a:p>
            <a:r>
              <a:rPr lang="en-US" sz="4300" dirty="0">
                <a:effectLst/>
              </a:rPr>
              <a:t>A consistent life needs to be evident</a:t>
            </a:r>
            <a:endParaRPr lang="en-US" sz="4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Ephesians 4:32 – Are these evidenced at all times?</a:t>
            </a:r>
          </a:p>
          <a:p>
            <a:pPr lvl="1"/>
            <a:r>
              <a:rPr lang="en-US" sz="2800" dirty="0"/>
              <a:t>Kindness</a:t>
            </a:r>
          </a:p>
          <a:p>
            <a:pPr lvl="1"/>
            <a:r>
              <a:rPr lang="en-US" sz="2800" dirty="0"/>
              <a:t>Tenderheartedness </a:t>
            </a:r>
          </a:p>
          <a:p>
            <a:pPr lvl="1"/>
            <a:r>
              <a:rPr lang="en-US" sz="2800" dirty="0"/>
              <a:t>Forgiveness</a:t>
            </a:r>
          </a:p>
        </p:txBody>
      </p:sp>
    </p:spTree>
    <p:extLst>
      <p:ext uri="{BB962C8B-B14F-4D97-AF65-F5344CB8AC3E}">
        <p14:creationId xmlns:p14="http://schemas.microsoft.com/office/powerpoint/2010/main" val="15618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/>
          </a:bodyPr>
          <a:lstStyle/>
          <a:p>
            <a:r>
              <a:rPr lang="en-US" sz="4300" dirty="0">
                <a:effectLst/>
              </a:rPr>
              <a:t>A consistent life needs to be evident</a:t>
            </a:r>
            <a:endParaRPr lang="en-US" sz="4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Children need to see consistency in their parents</a:t>
            </a:r>
          </a:p>
          <a:p>
            <a:pPr lvl="1"/>
            <a:r>
              <a:rPr lang="en-US" sz="2800" dirty="0">
                <a:effectLst/>
              </a:rPr>
              <a:t>Who have learned Christ and have a life that is evidence of it (Ephesians 4:20-32; Romans 12:1-2)</a:t>
            </a:r>
          </a:p>
          <a:p>
            <a:pPr lvl="1"/>
            <a:r>
              <a:rPr lang="en-US" sz="2800" dirty="0">
                <a:effectLst/>
              </a:rPr>
              <a:t>Who are humble and receive the word of God, letting it guide their life (James 1:21)</a:t>
            </a:r>
          </a:p>
          <a:p>
            <a:pPr lvl="1"/>
            <a:r>
              <a:rPr lang="en-US" sz="2800" dirty="0">
                <a:effectLst/>
              </a:rPr>
              <a:t>Who are always rejoicing in the Lord regardless of the circumstance or situation (Philippians 4:4)</a:t>
            </a:r>
          </a:p>
          <a:p>
            <a:pPr lvl="1"/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62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/>
          </a:bodyPr>
          <a:lstStyle/>
          <a:p>
            <a:r>
              <a:rPr lang="en-US" sz="4300" dirty="0">
                <a:effectLst/>
              </a:rPr>
              <a:t>A consistent life needs to be evident</a:t>
            </a:r>
            <a:endParaRPr lang="en-US" sz="4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Children need to see consistency in their parents</a:t>
            </a:r>
          </a:p>
          <a:p>
            <a:pPr lvl="1"/>
            <a:r>
              <a:rPr lang="en-US" sz="2800" dirty="0"/>
              <a:t>Who desire the Lord and seek Him first (Matthew 6:33; Colossians 3:1-2)</a:t>
            </a:r>
          </a:p>
        </p:txBody>
      </p:sp>
    </p:spTree>
    <p:extLst>
      <p:ext uri="{BB962C8B-B14F-4D97-AF65-F5344CB8AC3E}">
        <p14:creationId xmlns:p14="http://schemas.microsoft.com/office/powerpoint/2010/main" val="29651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502EB-A72C-4547-99B3-EBA32959F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43" y="835383"/>
            <a:ext cx="2537124" cy="3499549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Genuine Faith in Our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8F83A-E941-024C-B77F-E418B9A80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341" y="4334933"/>
            <a:ext cx="2537124" cy="1185333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CC6044"/>
                </a:solidFill>
              </a:rPr>
              <a:t>2 Timothy 1:3-5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9EF7C-3503-4AC4-B8B2-AA1C5E5E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11" r="2509" b="-1"/>
          <a:stretch/>
        </p:blipFill>
        <p:spPr>
          <a:xfrm>
            <a:off x="3490722" y="10"/>
            <a:ext cx="565327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/>
          </a:bodyPr>
          <a:lstStyle/>
          <a:p>
            <a:r>
              <a:rPr lang="en-US" sz="4300" dirty="0"/>
              <a:t>Genuine Faith in Our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Parents have a role to play but how can they help?</a:t>
            </a:r>
          </a:p>
          <a:p>
            <a:pPr lvl="1"/>
            <a:r>
              <a:rPr lang="en-US" sz="2800" dirty="0">
                <a:effectLst/>
              </a:rPr>
              <a:t>By having their own genuine faith</a:t>
            </a:r>
          </a:p>
          <a:p>
            <a:pPr lvl="1"/>
            <a:r>
              <a:rPr lang="en-US" sz="2800" dirty="0">
                <a:effectLst/>
              </a:rPr>
              <a:t>By letting God’s word be the guide in the bringing up of their children</a:t>
            </a:r>
          </a:p>
          <a:p>
            <a:pPr lvl="1"/>
            <a:r>
              <a:rPr lang="en-US" sz="2800" dirty="0">
                <a:effectLst/>
              </a:rPr>
              <a:t>By conducting themselves properly, being an example</a:t>
            </a:r>
          </a:p>
          <a:p>
            <a:pPr lvl="1"/>
            <a:r>
              <a:rPr lang="en-US" sz="2800" dirty="0">
                <a:effectLst/>
              </a:rPr>
              <a:t>By living a consistent life</a:t>
            </a:r>
            <a:endParaRPr lang="en-US" sz="32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 panose="0204060305050503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502EB-A72C-4547-99B3-EBA32959F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43" y="835383"/>
            <a:ext cx="2537124" cy="3499549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Genuine Faith in Our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8F83A-E941-024C-B77F-E418B9A80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341" y="4334933"/>
            <a:ext cx="2537124" cy="1185333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CC6044"/>
                </a:solidFill>
              </a:rPr>
              <a:t>2 Timothy 1:3-5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9EF7C-3503-4AC4-B8B2-AA1C5E5E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11" r="2509" b="-1"/>
          <a:stretch/>
        </p:blipFill>
        <p:spPr>
          <a:xfrm>
            <a:off x="3490722" y="10"/>
            <a:ext cx="565327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A genuine faith needs to be in parents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2 Timothy 1:5 – the genuine faith in Timothy dwelt first in his grandmother and mother</a:t>
            </a:r>
          </a:p>
          <a:p>
            <a:pPr lvl="1"/>
            <a:r>
              <a:rPr lang="en-US" sz="2800" dirty="0">
                <a:effectLst/>
              </a:rPr>
              <a:t>If I am going to raise my child to have a genuine faith it first needs to be seen in me</a:t>
            </a:r>
          </a:p>
          <a:p>
            <a:pPr lvl="2"/>
            <a:r>
              <a:rPr lang="en-US" sz="2800" dirty="0">
                <a:effectLst/>
              </a:rPr>
              <a:t>A faith that is real</a:t>
            </a:r>
          </a:p>
          <a:p>
            <a:pPr lvl="3"/>
            <a:r>
              <a:rPr lang="en-US" sz="2800" dirty="0">
                <a:effectLst/>
              </a:rPr>
              <a:t>Not a faith that is someone else’s </a:t>
            </a:r>
          </a:p>
          <a:p>
            <a:pPr lvl="3"/>
            <a:r>
              <a:rPr lang="en-US" sz="2800" dirty="0">
                <a:effectLst/>
              </a:rPr>
              <a:t>Not a faith where I am “playing church”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A genuine faith needs to be in parents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</a:rPr>
              <a:t>Romans 12:1-2 – Be transformed by the renewing of your mind</a:t>
            </a:r>
          </a:p>
          <a:p>
            <a:r>
              <a:rPr lang="en-US" sz="3200" dirty="0">
                <a:solidFill>
                  <a:schemeClr val="tx1"/>
                </a:solidFill>
                <a:effectLst/>
              </a:rPr>
              <a:t>Psalm 78:1-8 – Each generation is to teach the next about God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/>
              </a:rPr>
              <a:t>But will they teach if they do not have a genuine faith?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A genuine faith needs to be in parents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If there is not a genuine faith in the parent, how will they teach their child the faith</a:t>
            </a:r>
          </a:p>
          <a:p>
            <a:pPr lvl="1"/>
            <a:r>
              <a:rPr lang="en-US" sz="2800" dirty="0">
                <a:effectLst/>
              </a:rPr>
              <a:t>Training is to be done by the parents (Proverbs 22:6)</a:t>
            </a:r>
          </a:p>
          <a:p>
            <a:pPr lvl="2"/>
            <a:r>
              <a:rPr lang="en-US" sz="2800" dirty="0">
                <a:effectLst/>
              </a:rPr>
              <a:t>A parent cannot train in the Lord if they do not have a genuine faith in the Lord themselves (Ephesians 6:4)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3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A genuine faith needs to be in parents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Application…</a:t>
            </a:r>
          </a:p>
          <a:p>
            <a:pPr lvl="1"/>
            <a:r>
              <a:rPr lang="en-US" sz="2800" dirty="0">
                <a:effectLst/>
              </a:rPr>
              <a:t>1 Peter 2:2 – Desire the word and grow by it</a:t>
            </a:r>
          </a:p>
          <a:p>
            <a:pPr lvl="1"/>
            <a:r>
              <a:rPr lang="en-US" sz="2800" dirty="0">
                <a:effectLst/>
              </a:rPr>
              <a:t>Romans 10:17 – Faith comes by hearing God’s word </a:t>
            </a:r>
          </a:p>
          <a:p>
            <a:pPr lvl="2"/>
            <a:r>
              <a:rPr lang="en-US" sz="2800" dirty="0">
                <a:effectLst/>
              </a:rPr>
              <a:t>Parents need to study to grow their faith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God’s word needs to be the foundation of 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Ephesians 6:4 – Parents are to bring up children in the training and admonition of the Lord</a:t>
            </a:r>
          </a:p>
          <a:p>
            <a:pPr lvl="1"/>
            <a:r>
              <a:rPr lang="en-US" sz="2800" dirty="0">
                <a:effectLst/>
              </a:rPr>
              <a:t>Bring up – provide and nourish</a:t>
            </a:r>
          </a:p>
          <a:p>
            <a:pPr lvl="1"/>
            <a:r>
              <a:rPr lang="en-US" sz="2800" dirty="0">
                <a:effectLst/>
              </a:rPr>
              <a:t>Training – education, the act of providing guidance</a:t>
            </a:r>
          </a:p>
          <a:p>
            <a:pPr lvl="1"/>
            <a:r>
              <a:rPr lang="en-US" sz="2800" dirty="0">
                <a:effectLst/>
              </a:rPr>
              <a:t>Admonition – calling attention to, putting in mind, counseling on improper conduct</a:t>
            </a:r>
          </a:p>
          <a:p>
            <a:pPr marL="450000" lvl="1" indent="0">
              <a:buNone/>
            </a:pPr>
            <a:endParaRPr lang="en-US" sz="24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God’s word needs to be the foundation of 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2 Timothy 3:14-17 – Timothy knew scripture from childhood, he was taught scripture</a:t>
            </a:r>
          </a:p>
          <a:p>
            <a:pPr lvl="1"/>
            <a:r>
              <a:rPr lang="en-US" sz="2800" dirty="0">
                <a:effectLst/>
              </a:rPr>
              <a:t>Scripture makes one wise to salvation</a:t>
            </a:r>
          </a:p>
          <a:p>
            <a:pPr lvl="1"/>
            <a:r>
              <a:rPr lang="en-US" sz="2800" dirty="0">
                <a:effectLst/>
              </a:rPr>
              <a:t>Scripture completes man</a:t>
            </a:r>
          </a:p>
          <a:p>
            <a:pPr lvl="2"/>
            <a:r>
              <a:rPr lang="en-US" sz="2800" b="1" i="1" dirty="0">
                <a:effectLst/>
              </a:rPr>
              <a:t>Parents are to point to scripture when training</a:t>
            </a:r>
            <a:endParaRPr lang="en-US" sz="2800" dirty="0">
              <a:effectLst/>
            </a:endParaRPr>
          </a:p>
          <a:p>
            <a:pPr marL="450000" lvl="1" indent="0">
              <a:buNone/>
            </a:pPr>
            <a:endParaRPr lang="en-US" sz="24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901-C15C-394A-AD8C-027A7B1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6" y="404595"/>
            <a:ext cx="8460868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God’s word needs to be the foundation of 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FD79-945F-EF45-A6E5-BB320568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1908670"/>
            <a:ext cx="8460868" cy="454473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Application…</a:t>
            </a:r>
          </a:p>
          <a:p>
            <a:pPr lvl="1"/>
            <a:r>
              <a:rPr lang="en-US" sz="2800" dirty="0">
                <a:effectLst/>
              </a:rPr>
              <a:t>When teaching and providing education, teach God’s word</a:t>
            </a:r>
          </a:p>
          <a:p>
            <a:pPr lvl="2"/>
            <a:r>
              <a:rPr lang="en-US" sz="2800" dirty="0">
                <a:effectLst/>
              </a:rPr>
              <a:t>Romans 10:17 – Faith comes from hearing God’s word</a:t>
            </a:r>
          </a:p>
          <a:p>
            <a:pPr lvl="2"/>
            <a:r>
              <a:rPr lang="en-US" sz="2800" dirty="0">
                <a:effectLst/>
              </a:rPr>
              <a:t>Deuteronomy 6:6-12 – We are to always be teaching the words of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2F2B1B"/>
      </a:dk2>
      <a:lt2>
        <a:srgbClr val="F0F3F3"/>
      </a:lt2>
      <a:accent1>
        <a:srgbClr val="CC6044"/>
      </a:accent1>
      <a:accent2>
        <a:srgbClr val="BA324E"/>
      </a:accent2>
      <a:accent3>
        <a:srgbClr val="CC4499"/>
      </a:accent3>
      <a:accent4>
        <a:srgbClr val="B532BA"/>
      </a:accent4>
      <a:accent5>
        <a:srgbClr val="8E44CC"/>
      </a:accent5>
      <a:accent6>
        <a:srgbClr val="5545C1"/>
      </a:accent6>
      <a:hlink>
        <a:srgbClr val="9A3FBF"/>
      </a:hlink>
      <a:folHlink>
        <a:srgbClr val="7F7F7F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1420</TotalTime>
  <Words>919</Words>
  <Application>Microsoft Macintosh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Goudy Old Style</vt:lpstr>
      <vt:lpstr>Wingdings 2</vt:lpstr>
      <vt:lpstr>SlateVTI</vt:lpstr>
      <vt:lpstr>PowerPoint Presentation</vt:lpstr>
      <vt:lpstr>Genuine Faith in Our Children</vt:lpstr>
      <vt:lpstr>A genuine faith needs to be in parents</vt:lpstr>
      <vt:lpstr>A genuine faith needs to be in parents</vt:lpstr>
      <vt:lpstr>A genuine faith needs to be in parents</vt:lpstr>
      <vt:lpstr>A genuine faith needs to be in parents</vt:lpstr>
      <vt:lpstr>God’s word needs to be the foundation of training</vt:lpstr>
      <vt:lpstr>God’s word needs to be the foundation of training</vt:lpstr>
      <vt:lpstr>God’s word needs to be the foundation of training</vt:lpstr>
      <vt:lpstr>God’s word needs to be the foundation of training</vt:lpstr>
      <vt:lpstr>God’s word needs to be the foundation of training</vt:lpstr>
      <vt:lpstr>The parents’ conduct needs to be proper</vt:lpstr>
      <vt:lpstr>A consistent life needs to be evident</vt:lpstr>
      <vt:lpstr>A consistent life needs to be evident</vt:lpstr>
      <vt:lpstr>A consistent life needs to be evident</vt:lpstr>
      <vt:lpstr>A consistent life needs to be evident</vt:lpstr>
      <vt:lpstr>A consistent life needs to be evident</vt:lpstr>
      <vt:lpstr>A consistent life needs to be evident</vt:lpstr>
      <vt:lpstr>A consistent life needs to be evident</vt:lpstr>
      <vt:lpstr>Genuine Faith in Our Children</vt:lpstr>
      <vt:lpstr>Genuine Faith in Our Children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Genuine Faith in Our Children</dc:title>
  <dc:creator>Jay Carlson</dc:creator>
  <cp:lastModifiedBy>Jay Carlson</cp:lastModifiedBy>
  <cp:revision>23</cp:revision>
  <dcterms:created xsi:type="dcterms:W3CDTF">2021-06-04T17:49:55Z</dcterms:created>
  <dcterms:modified xsi:type="dcterms:W3CDTF">2021-06-06T10:32:59Z</dcterms:modified>
</cp:coreProperties>
</file>