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7" r:id="rId3"/>
    <p:sldId id="261" r:id="rId4"/>
    <p:sldId id="258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63A"/>
    <a:srgbClr val="FFFF66"/>
    <a:srgbClr val="FFFF00"/>
    <a:srgbClr val="66FFFF"/>
    <a:srgbClr val="091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59"/>
    <p:restoredTop sz="96405" autoAdjust="0"/>
  </p:normalViewPr>
  <p:slideViewPr>
    <p:cSldViewPr>
      <p:cViewPr varScale="1">
        <p:scale>
          <a:sx n="127" d="100"/>
          <a:sy n="127" d="100"/>
        </p:scale>
        <p:origin x="2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69693-3A4D-A946-AB51-3807B0196775}" type="datetimeFigureOut">
              <a:rPr lang="en-US" smtClean="0"/>
              <a:t>7/24/21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C23B-47E6-974E-97FE-F327D2A2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0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BC23B-47E6-974E-97FE-F327D2A265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6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BC23B-47E6-974E-97FE-F327D2A265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2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BC23B-47E6-974E-97FE-F327D2A265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BC23B-47E6-974E-97FE-F327D2A265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20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BC23B-47E6-974E-97FE-F327D2A265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3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8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4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5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0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8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28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6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9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55B8-B31E-4464-931A-579783C51DA1}" type="datetimeFigureOut">
              <a:rPr lang="en-US" smtClean="0"/>
              <a:t>7/24/21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8E46-7F4B-4EF9-BBB3-76DBA9C23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5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98DA55B8-B31E-4464-931A-579783C51DA1}" type="datetimeFigureOut">
              <a:rPr lang="en-US" smtClean="0"/>
              <a:pPr/>
              <a:t>7/24/21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E6368E46-7F4B-4EF9-BBB3-76DBA9C23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0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B7E1446-F459-3545-8599-88D644A26B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371600" y="2440095"/>
            <a:ext cx="6248400" cy="441790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6200"/>
            <a:ext cx="9144000" cy="251460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sz="88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Factors of a Pilgrim’s Hope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91200"/>
            <a:ext cx="9144000" cy="1066800"/>
          </a:xfrm>
        </p:spPr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1 Peter 1:1-5</a:t>
            </a:r>
          </a:p>
        </p:txBody>
      </p:sp>
    </p:spTree>
    <p:extLst>
      <p:ext uri="{BB962C8B-B14F-4D97-AF65-F5344CB8AC3E}">
        <p14:creationId xmlns:p14="http://schemas.microsoft.com/office/powerpoint/2010/main" val="215616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168"/>
            <a:ext cx="9144000" cy="85636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1 Peter 1:1-5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749404"/>
            <a:ext cx="9067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Peter, an apostle of Jesus Christ, to the pilgrims of the Dispersion in Pontus, Galatia, Cappadocia, Asia, and Bithynia, </a:t>
            </a:r>
            <a:r>
              <a:rPr lang="en-US" sz="3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 according to the foreknowledge of God the Father, in sanctification of the Spirit, for obedience and sprinkling of the blood of Jesus Christ: Grace to you and peace be multiplied. </a:t>
            </a:r>
            <a:r>
              <a:rPr lang="en-US" sz="3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Blessed </a:t>
            </a:r>
            <a:r>
              <a:rPr lang="en-US" sz="3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the God and Father of our Lord Jesus Christ, who according to His abundant mercy has begotten us again to a living hope through the resurrection of Jesus Christ from the dead, </a:t>
            </a:r>
            <a:r>
              <a:rPr lang="en-US" sz="3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an inheritance incorruptible and undefiled and that does not fade away, reserved in heaven for you, </a:t>
            </a:r>
            <a:r>
              <a:rPr lang="en-US" sz="3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kept by the power of God through faith for salvation ready to be revealed in the last time. </a:t>
            </a:r>
            <a:r>
              <a:rPr lang="en-US" sz="30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779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C5CB0E9-0094-A642-AE93-EE1293FD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3825"/>
            <a:ext cx="7391400" cy="522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B617EE-E668-D246-BC22-F28D888BF2CE}"/>
              </a:ext>
            </a:extLst>
          </p:cNvPr>
          <p:cNvSpPr txBox="1"/>
          <p:nvPr/>
        </p:nvSpPr>
        <p:spPr>
          <a:xfrm>
            <a:off x="0" y="60960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Tended to Lead Many to Despair &amp; Sorrow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49BA5E-35B8-024F-B882-36977215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73825"/>
          </a:xfrm>
        </p:spPr>
        <p:txBody>
          <a:bodyPr>
            <a:normAutofit/>
          </a:bodyPr>
          <a:lstStyle/>
          <a:p>
            <a:r>
              <a:rPr lang="en-US" sz="46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Early Christians Fled Persecution</a:t>
            </a:r>
          </a:p>
        </p:txBody>
      </p:sp>
    </p:spTree>
    <p:extLst>
      <p:ext uri="{BB962C8B-B14F-4D97-AF65-F5344CB8AC3E}">
        <p14:creationId xmlns:p14="http://schemas.microsoft.com/office/powerpoint/2010/main" val="202764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What Led Pilgrim to Hope?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3930" y="1002322"/>
            <a:ext cx="8991600" cy="58556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A New Life (Begotten Again)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1 Peter 1:22-25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2 Corinthians 5:17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An Assurance of Hope by Resurrection of Christ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1 Corinthians 15:3-8  </a:t>
            </a:r>
            <a:r>
              <a:rPr lang="en-US" dirty="0">
                <a:solidFill>
                  <a:srgbClr val="66FFFF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sym typeface="Wingdings" pitchFamily="2" charset="2"/>
              </a:rPr>
              <a:t>  </a:t>
            </a: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sym typeface="Wingdings" pitchFamily="2" charset="2"/>
              </a:rPr>
              <a:t>1 Cor. 15:12-20</a:t>
            </a:r>
            <a:endParaRPr lang="en-US" b="1" i="1" dirty="0">
              <a:solidFill>
                <a:srgbClr val="FFFF66"/>
              </a:solidFill>
              <a:effectLst>
                <a:outerShdw blurRad="50800" dist="38100" dir="2700000" algn="tl" rotWithShape="0">
                  <a:schemeClr val="tx1">
                    <a:alpha val="43000"/>
                  </a:schemeClr>
                </a:outerShdw>
              </a:effectLst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Acts 2:22-32 </a:t>
            </a:r>
            <a:r>
              <a:rPr lang="en-US" dirty="0">
                <a:solidFill>
                  <a:srgbClr val="66FFFF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sym typeface="Wingdings" pitchFamily="2" charset="2"/>
              </a:rPr>
              <a:t>  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sym typeface="Wingdings" pitchFamily="2" charset="2"/>
              </a:rPr>
              <a:t>Acts 3:15</a:t>
            </a:r>
            <a:r>
              <a:rPr lang="en-US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sym typeface="Wingdings" pitchFamily="2" charset="2"/>
              </a:rPr>
              <a:t>;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sym typeface="Wingdings" pitchFamily="2" charset="2"/>
              </a:rPr>
              <a:t> 4:33</a:t>
            </a:r>
            <a:r>
              <a:rPr lang="en-US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sym typeface="Wingdings" pitchFamily="2" charset="2"/>
              </a:rPr>
              <a:t>;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sym typeface="Wingdings" pitchFamily="2" charset="2"/>
              </a:rPr>
              <a:t> 10:39-40</a:t>
            </a:r>
            <a:r>
              <a:rPr lang="en-US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sym typeface="Wingdings" pitchFamily="2" charset="2"/>
              </a:rPr>
              <a:t>;</a:t>
            </a:r>
            <a:r>
              <a:rPr lang="en-US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  <a:sym typeface="Wingdings" pitchFamily="2" charset="2"/>
              </a:rPr>
              <a:t> Rom. 1:4</a:t>
            </a:r>
            <a:endParaRPr lang="en-US" b="1" i="1" dirty="0">
              <a:solidFill>
                <a:srgbClr val="FFFF00"/>
              </a:solidFill>
              <a:effectLst>
                <a:outerShdw blurRad="50800" dist="38100" dir="2700000" algn="tl" rotWithShape="0">
                  <a:schemeClr val="tx1">
                    <a:alpha val="43000"/>
                  </a:schemeClr>
                </a:outerShdw>
              </a:effectLst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An Incorruptible, Undefiled, Unfading Inheritance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Philippians 3:20-21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Revelation 21:1-5, 23-27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3000"/>
                  </a:schemeClr>
                </a:outerShdw>
              </a:effectLst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FFFF00"/>
              </a:buClr>
            </a:pP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A Living Faith in the Power of God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b="1" i="1" dirty="0">
                <a:solidFill>
                  <a:srgbClr val="FFFF66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Acts 27:25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b="1" i="1" dirty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Romans 4:18-21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546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37E16D-7166-7848-A844-E881C39B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Do You Have a Pilgrim’s Hope?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48CB6-87DE-DA41-998B-963629A77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1" y="1295400"/>
            <a:ext cx="3507960" cy="531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5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4588</TotalTime>
  <Words>250</Words>
  <Application>Microsoft Macintosh PowerPoint</Application>
  <PresentationFormat>On-screen Show (4:3)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Factors of a Pilgrim’s Hope</vt:lpstr>
      <vt:lpstr>1 Peter 1:1-5</vt:lpstr>
      <vt:lpstr>Early Christians Fled Persecution</vt:lpstr>
      <vt:lpstr>What Led Pilgrim to Hope?</vt:lpstr>
      <vt:lpstr>Do You Have a Pilgrim’s Hope?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Harry</dc:creator>
  <cp:lastModifiedBy>Harry Osborne</cp:lastModifiedBy>
  <cp:revision>33</cp:revision>
  <dcterms:created xsi:type="dcterms:W3CDTF">2017-02-11T14:18:26Z</dcterms:created>
  <dcterms:modified xsi:type="dcterms:W3CDTF">2021-07-25T11:56:38Z</dcterms:modified>
</cp:coreProperties>
</file>