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6" r:id="rId6"/>
    <p:sldId id="264" r:id="rId7"/>
    <p:sldId id="265" r:id="rId8"/>
    <p:sldId id="26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D9DAEB-C2C1-AA42-A4A4-CE54FBE0BF4F}">
          <p14:sldIdLst>
            <p14:sldId id="256"/>
            <p14:sldId id="257"/>
            <p14:sldId id="261"/>
            <p14:sldId id="262"/>
            <p14:sldId id="266"/>
            <p14:sldId id="264"/>
            <p14:sldId id="265"/>
            <p14:sldId id="267"/>
          </p14:sldIdLst>
        </p14:section>
        <p14:section name="Untitled Section" id="{C6C53EE7-AA74-944F-85A3-F60130AC245B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6405" autoAdjust="0"/>
  </p:normalViewPr>
  <p:slideViewPr>
    <p:cSldViewPr>
      <p:cViewPr varScale="1">
        <p:scale>
          <a:sx n="126" d="100"/>
          <a:sy n="126" d="100"/>
        </p:scale>
        <p:origin x="76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E4CC7-236E-6F40-85E8-8DCA0CC2A3C7}" type="datetimeFigureOut">
              <a:rPr lang="en-US" smtClean="0"/>
              <a:t>8/21/21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70585-78C4-454D-9D20-B6221B6EA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0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3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74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2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27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70585-78C4-454D-9D20-B6221B6EA9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2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tx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FA68F7-FF01-6A49-B060-FAA01C4BF88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Developing Strength to Cure Weakness</a:t>
            </a:r>
            <a:endParaRPr lang="en-US" sz="7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943600"/>
            <a:ext cx="9137194" cy="9906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12:12-13</a:t>
            </a: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12:12-13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1633478"/>
            <a:ext cx="7772400" cy="2862322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 strengthen the hands which hang down, and the feeble knees, 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make straight paths for your feet, so that what is lame may not be dislocated, but rather be healed.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1FA68F7-FF01-6A49-B060-FAA01C4BF88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06" y="16002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 Writer Redirects from Weakness to Strength</a:t>
            </a:r>
            <a:endParaRPr lang="en-US" sz="6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6096000"/>
            <a:ext cx="9137194" cy="8382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How Was Their Strength Developed?</a:t>
            </a:r>
          </a:p>
        </p:txBody>
      </p:sp>
    </p:spTree>
    <p:extLst>
      <p:ext uri="{BB962C8B-B14F-4D97-AF65-F5344CB8AC3E}">
        <p14:creationId xmlns:p14="http://schemas.microsoft.com/office/powerpoint/2010/main" val="42784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9061D0-36BE-0A4B-BD42-CD20B4E396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434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5A1C0-8CBA-8B4B-A42C-D33711ED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48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Stop Continual Immaturity</a:t>
            </a:r>
            <a:endParaRPr lang="en-US" sz="5400" b="1" i="1" dirty="0">
              <a:solidFill>
                <a:srgbClr val="FFFF66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7365-FDE9-084B-8C1D-6B038ACC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840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Grow with time as directed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5:12 - 6:3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“Though by this time you ought to be…”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2:2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Desire pure milk of the word to grow thereby</a:t>
            </a:r>
            <a:endParaRPr lang="en-US" sz="32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858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9061D0-36BE-0A4B-BD42-CD20B4E396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4343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5A1C0-8CBA-8B4B-A42C-D33711ED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48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See Good in Persecution</a:t>
            </a:r>
            <a:endParaRPr lang="en-US" sz="5400" b="1" i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7365-FDE9-084B-8C1D-6B038ACC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840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Strength found in suffering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5:7-9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Learned obedience by suffering &amp; proven perfect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4:8-11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Persecution for Christ manifests life with Hi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852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9061D0-36BE-0A4B-BD42-CD20B4E396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5A1C0-8CBA-8B4B-A42C-D33711ED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48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Work through the Weariness</a:t>
            </a:r>
            <a:endParaRPr lang="en-US" sz="5400" b="1" i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7365-FDE9-084B-8C1D-6B038ACC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6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Despite the difficulty, size or length of task, work through it to the end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12:3-4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Example of Jesus should overcome weariness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rgbClr val="00FFFF"/>
              </a:buClr>
              <a:buSzPct val="50000"/>
              <a:buFont typeface="Wingdings" pitchFamily="2" charset="2"/>
              <a:buChar char="Ø"/>
            </a:pP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3:5-6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6:9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weary, but look to reaping in end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4:1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380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9061D0-36BE-0A4B-BD42-CD20B4E396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5A1C0-8CBA-8B4B-A42C-D33711EDF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362"/>
            <a:ext cx="9144000" cy="187483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Cease Our Attraction to Evil</a:t>
            </a:r>
            <a:endParaRPr lang="en-US" sz="5400" b="1" i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E7365-FDE9-084B-8C1D-6B038ACC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840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This is often the r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eason we fail to put sin away in our lives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12:14-16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Without holiness, no one will see the Lord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6:1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Need to convert if err from truth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5:19-20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854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DFB4-A0E0-7E43-B589-9E8D86EE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426"/>
            <a:ext cx="9144000" cy="156777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dirty="0">
                <a:solidFill>
                  <a:srgbClr val="FFFF00"/>
                </a:solidFill>
              </a:rPr>
              <a:t>When We Find Ourselves Getting Weak…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8D66B-9C8F-B04C-BF02-362745D46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5817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Get Busy in the Lord’s Cause!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E6B20-2540-724E-9D45-60C6CF83CF0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8382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Healing Weakness in Hebrews</a:t>
            </a:r>
            <a:endParaRPr lang="en-US" sz="40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Stop Continual Immaturity 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Grow with time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5:12 - 6:3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“Though by this time you ought to be…”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2:2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Desire pure milk of the word to grow thereby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See Good in Persecution 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Strength found in suffering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5:7-9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Learned obedience by suffering &amp; proven perfect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4:8-11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Persecution for Christ manifests life with Him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Work through Weariness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sz="3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Despite difficulty, size or length of task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12:3-4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Example of Jesus should overcome weariness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Gal.6:9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weary, but look to reaping in end (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Cor. 4:1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Cease Attraction to Evil 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3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Reason for failure to put sin away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12:14-16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Without holiness, no one will see the Lord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Gal. 6:1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Need to convert if err from truth (</a:t>
            </a: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5:19-20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b="1" u="sng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Cure</a:t>
            </a:r>
            <a:r>
              <a:rPr lang="en-US" sz="3900" b="1" dirty="0">
                <a:solidFill>
                  <a:srgbClr val="00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</a:t>
            </a: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Help with cause &amp; get busy in Lord’s work</a:t>
            </a: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</TotalTime>
  <Words>397</Words>
  <Application>Microsoft Macintosh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Developing Strength to Cure Weakness</vt:lpstr>
      <vt:lpstr>Hebrews 12:12-13</vt:lpstr>
      <vt:lpstr>Hebrew Writer Redirects from Weakness to Strength</vt:lpstr>
      <vt:lpstr>Stop Continual Immaturity</vt:lpstr>
      <vt:lpstr>See Good in Persecution</vt:lpstr>
      <vt:lpstr>Work through the Weariness</vt:lpstr>
      <vt:lpstr>Cease Our Attraction to Evil</vt:lpstr>
      <vt:lpstr>When We Find Ourselves Getting Weak…</vt:lpstr>
      <vt:lpstr>Healing Weakness in Hebrews</vt:lpstr>
    </vt:vector>
  </TitlesOfParts>
  <Manager/>
  <Company>Hewlett-Packard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Harry</dc:creator>
  <cp:keywords/>
  <dc:description/>
  <cp:lastModifiedBy>Harry Osborne</cp:lastModifiedBy>
  <cp:revision>55</cp:revision>
  <dcterms:created xsi:type="dcterms:W3CDTF">2017-02-11T14:18:26Z</dcterms:created>
  <dcterms:modified xsi:type="dcterms:W3CDTF">2021-08-22T11:42:52Z</dcterms:modified>
  <cp:category/>
</cp:coreProperties>
</file>